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9D54-1B33-4235-BEC5-30C0C172135D}" type="datetimeFigureOut">
              <a:rPr lang="en-CA" smtClean="0"/>
              <a:t>19/08/2014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6141-43F6-4BEC-BE98-E29DC01AA4FA}" type="slidenum">
              <a:rPr lang="en-CA" smtClean="0"/>
              <a:t>‹#›</a:t>
            </a:fld>
            <a:endParaRPr lang="en-C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9D54-1B33-4235-BEC5-30C0C172135D}" type="datetimeFigureOut">
              <a:rPr lang="en-CA" smtClean="0"/>
              <a:t>19/08/2014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6141-43F6-4BEC-BE98-E29DC01AA4F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9D54-1B33-4235-BEC5-30C0C172135D}" type="datetimeFigureOut">
              <a:rPr lang="en-CA" smtClean="0"/>
              <a:t>19/08/2014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6141-43F6-4BEC-BE98-E29DC01AA4F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9D54-1B33-4235-BEC5-30C0C172135D}" type="datetimeFigureOut">
              <a:rPr lang="en-CA" smtClean="0"/>
              <a:t>19/08/2014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6141-43F6-4BEC-BE98-E29DC01AA4F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9D54-1B33-4235-BEC5-30C0C172135D}" type="datetimeFigureOut">
              <a:rPr lang="en-CA" smtClean="0"/>
              <a:t>19/08/2014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0166141-43F6-4BEC-BE98-E29DC01AA4FA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9D54-1B33-4235-BEC5-30C0C172135D}" type="datetimeFigureOut">
              <a:rPr lang="en-CA" smtClean="0"/>
              <a:t>19/08/2014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6141-43F6-4BEC-BE98-E29DC01AA4F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9D54-1B33-4235-BEC5-30C0C172135D}" type="datetimeFigureOut">
              <a:rPr lang="en-CA" smtClean="0"/>
              <a:t>19/08/2014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6141-43F6-4BEC-BE98-E29DC01AA4F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9D54-1B33-4235-BEC5-30C0C172135D}" type="datetimeFigureOut">
              <a:rPr lang="en-CA" smtClean="0"/>
              <a:t>19/08/2014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6141-43F6-4BEC-BE98-E29DC01AA4F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9D54-1B33-4235-BEC5-30C0C172135D}" type="datetimeFigureOut">
              <a:rPr lang="en-CA" smtClean="0"/>
              <a:t>19/08/2014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6141-43F6-4BEC-BE98-E29DC01AA4F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9D54-1B33-4235-BEC5-30C0C172135D}" type="datetimeFigureOut">
              <a:rPr lang="en-CA" smtClean="0"/>
              <a:t>19/08/2014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6141-43F6-4BEC-BE98-E29DC01AA4F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9D54-1B33-4235-BEC5-30C0C172135D}" type="datetimeFigureOut">
              <a:rPr lang="en-CA" smtClean="0"/>
              <a:t>19/08/2014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66141-43F6-4BEC-BE98-E29DC01AA4F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3F19D54-1B33-4235-BEC5-30C0C172135D}" type="datetimeFigureOut">
              <a:rPr lang="en-CA" smtClean="0"/>
              <a:t>19/08/2014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166141-43F6-4BEC-BE98-E29DC01AA4FA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url?sa=i&amp;rct=j&amp;q=zone+marcel+dube&amp;source=images&amp;cd=&amp;cad=rja&amp;uact=8&amp;docid=eU04w1HHiBCZWM&amp;tbnid=VdhlgaOH0KhCdM:&amp;ved=0CAUQjRw&amp;url=http%3A%2F%2Fwww.renaud-bray.com%2Fbooks_product.aspx%3Fid%3D7675%26def%3DZone%252CDUBE%252C%2BMARCEL%252C9780776100005&amp;ei=MobzU53pGKfuiQLdsIDAAg&amp;psig=AFQjCNG7I3PkpD2G-xbF_77msHDccRQLsw&amp;ust=1408554925647652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614" y="404664"/>
            <a:ext cx="8229600" cy="1828800"/>
          </a:xfrm>
        </p:spPr>
        <p:txBody>
          <a:bodyPr/>
          <a:lstStyle/>
          <a:p>
            <a:r>
              <a:rPr lang="en-CA" i="1" dirty="0" smtClean="0"/>
              <a:t>Zone</a:t>
            </a:r>
            <a:endParaRPr lang="en-CA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505" y="2348880"/>
            <a:ext cx="6400800" cy="1752600"/>
          </a:xfrm>
        </p:spPr>
        <p:txBody>
          <a:bodyPr/>
          <a:lstStyle/>
          <a:p>
            <a:r>
              <a:rPr lang="en-CA" dirty="0"/>
              <a:t>p</a:t>
            </a:r>
            <a:r>
              <a:rPr lang="en-CA" dirty="0" smtClean="0"/>
              <a:t>ar Marcel </a:t>
            </a:r>
            <a:r>
              <a:rPr lang="en-CA" dirty="0" err="1" smtClean="0"/>
              <a:t>Dubé</a:t>
            </a:r>
            <a:endParaRPr lang="en-CA" dirty="0"/>
          </a:p>
        </p:txBody>
      </p:sp>
      <p:sp>
        <p:nvSpPr>
          <p:cNvPr id="4" name="AutoShape 2" descr="data:image/jpeg;base64,/9j/4AAQSkZJRgABAQAAAQABAAD/2wCEAAkGBxASEhUQEhQPEA8UExIPEBAPEBQSDxAQFBEWFhUWFBUYHCogGBomHRUULTEhJSkrLy8uGB82RDMtNygtOisBCgoKDA0OFA8MFSsZFBwrLDcrLCwrLCsrKysrLCsrKysrKysrKysrKysrKysrKysrKysrKysrKysrKysrKysrK//AABEIAMgAgAMBIgACEQEDEQH/xAAcAAEAAgMBAQEAAAAAAAAAAAAABAgDBQcCAQb/xABFEAABAwICAwoMBAQGAwAAAAABAAIDBBEFEiExshMUM0FRUnGRkrMGIiMkMlNhcnOBgtEHNEKhFZPB0mKElLHh8ENUY//EABYBAQEBAAAAAAAAAAAAAAAAAAABAv/EABgRAQEBAQEAAAAAAAAAAAAAAAABEUEh/9oADAMBAAIRAxEAPwDjsbZHEhrXu4/FaXaPks8dNN6uX+W/7LaYLVyxUdW6N8kTt1ohmie5jrE1Gi7SNCgDwhrf/ZrP9TL/AHKkbLAaWUTxXZLwsX/jf6xvsVssw5R1qqOA43VOmia6oqnAyxAh1RKQQZG3BBdq16ParUbzi9XH2G/ZQZsw5R1pmHKOtYTRxerj7Dfsm84vVx9hv2QZsw5R1pmHKOtYd5xerj7Dfsm84vVx9hv2RGbMOUdaZhyjrWLecXq4+w37JvSL1cfYb9kGXMOUdaZhyjrWLekXq4+w37JvOL1cfYb9kVlzjlHWEzjlHWFi3nF6uPsN+yb0i5kfYb9kGTOOUdYX0FYd6Rerj7DfsvGFjyTfYCP3KCplCfMqv4tF/vOtI1bnD/yNX8Wi2p1pmjjVpG48HPzEXxou8argKnvg4PLxfFi7xquEswERFQRRa97gBlzEgh1h+pocAR1ErBFUyAm4JvIbEg2a3NlsPk1x+Y5VcTWxRQRVSW9HScujTbxv6DjXlz35P1Bz5LaAfEbnsegWB+ZUNbBFr2VMgNi0lpccpN7huYDT8s37cq+U0shIaQQCc5cSRoJvlt7L/shrYoiIoouGcG357RUpRcN4Nvz2iidVLw/8jWfEotuZamILdULLUdYP/pRbcy1UMf8A2y0sbLAG+Xi+LF3rVb1VIwJvlo/ix941W3WQREQEREBERAREQEREBRcM4Nv1bRUpRcN4Nv1bRROqr0TfNKvV6dHtzLWQsK3WHt80qvfpNuVQI2LaxKwdvlo/ix7YVsFVTCm+Vj+JHthWrWAREQF8cV9XwhBBhxWM5r+IGOMd3EWc9rbvDSNeXUTxEHkWX+Iw6fHZo0HTqObJbtaOlYG4PCGhoDsrWljRmOhrh4w+d9PLrQ4PDrsQQS4WcdDt03S4+oIJ8cgcA5pBaRcEaiDqIXpfGCwtyaF9QEREBRsN4Nv1bRUlRsN4Nv1bZQVkoWea1PvUm3KoDGLZUJ82qfepNuVQmqrEnDR5WP4ke2FaVVcw4eVZ8Rm2FaNRBERAREQEREBERAREQFGw3g2/VtlSVGw7gx0u2ygrPRHzap96k25VAYVPoR5tU+9S7cigMWlibhp8qz4jNsK0aq5hx8rH77NsK0aygiIgIiICIiAiIgIiICjYdwY6X7blJUbDuDHS7bcgrPQjzap6aXvJFr2lT6H8tVdNL3j1rmLSxOw7hGe+zaCtKqsYdwjPfZtBWnWUEREBERAREQEREBERAUbD+DHS7bKkqNh/oDpftuQVloj5tVdNL3j1r41saP8ALVXTS969a2NaXj9RgOGQP3F5mp2Pzx+SkmsXndrG4AuzRawGu6sYuF+C9XKyKBrKatmaSSJID5ONxlcC5p3E2fa4JzauRd0CygiIgLinhX+J2I09ZPTx733OOV0bc0RLsoOi5vpXa1Wv8Q4bVlS/jdUPaP3+ysStsz8XMT4zRtHthNz0eMpcH4oYnICYn0cjhpdGISH2GsgZtIWkw38KK2ZgkkcynjcA+zjmkLSLjRxHVr5ViwnwKs+Vj52x1MDHSseCQ27dNr20/wDKuJ63FN+LeKGZkTm04vIyN/kSCLvAP6l3ppVb6Kk3aRjwc0kZjEpsLXa4Fp0cVrdSsezUFKsekRFFFGw/0B0v2ypKj0HoD3n7bkFZKM+bVP8Ale9etYxbKg/LVXTS969QGDWqr9bg0EOaO9Q+QxuDWQ0oLJJBugcC5zjYekdQJtyKwy4N4P4dHI2KUQVAJe0tdDvfIy0xvbdHhxvx3B0al3lRBERAXE/CyiEstTuVnVEc7pgzjOSW5aOkXXbFzemw1rKqpm/VJPKR0ZiP6KxKixfiRDJJFTRQySSvLGFztEbHubqPGvydDiOJSVUtQWtNPuhgnDg3cS29nNdfiFtd1+3ZU09GMrWRCTM4xvc0OdEHuu8XGm2l2jk0LntbPURSzMzAwzu3VwaCASXGzgDpbx6FRvMX8GzROfLTuBilmic0DSGQGZgyknT+s26F2tmoLj1LO11JDLJaR1PUxRuF9cUhyC49jnMI6F2JmpSq+oiKAo9B6H1P7xykKPQeh9T9tyCslAPNqnppe9eteFOoD5tVdNL3r1BvoVV+w8HcNzRxObQ75zkF8oncw+LMcui9jawVgwqrUrsz4wQ05XNDTlF+EuNPSSrUqIIiIC5xi+JlrpmssCJZQ6/HZ7jo/ZdHWon8GaN7nPdEC57i95zuGZztZsCkHIcImfM18p1lzzmGlzQ02HRp6188Io6kNje5sO9pbFlTE0XlkdptIdYfoItfiK6vF4G4e0ENga0G5Ia54uTr419qfA6gkYIpIQ+NpcWsc95a0vN3EC/Hcq6OW4pR7zp4YncNUzQks1lkMUgebnlLsvQu3M1BaWp8EaGQsdJFndGAIy97yWAG4AuVvAEtBERQFHoPQ+p/eOUhR6D0Pqf3jkFXqE+bVXTS969QGuKmUP5ar6aTvXrXM+SrWNhhx8oz32bQVrVVDDz5Vnvs2grXqMiIiAiJdAREQEREBERAUeh9H6pO8cpCj0Po/VJ3jkFXcKhe+mqgxrnu810MaXHhX8QBUUYZUepqP5Mn9qgRVcjCSySRhOgmN7mEj25SpX8VqPXz9G7yf3JrWNlQYdOHsJinAzt0mGQD0h/hVoxM3nN6wqsYbiVQXtvNOfGbcGaQ8Y9qtKKdnMZ2QjL3urec3rCbq3nN6wvO94+YzshN7x8xnZCD1urec3rC8PqWAgXBzODBbT4xBOm2rUV93vHzGdkLy+kjNvFAs4PGXxfGAIvo9hPWgw/xWLjNtMjdR9KMOLh02a7qSPFIyHG/isLWuOnQXWtot/iHWvX8Nitly3bcusSSA4uzX6b6V9GHxAEZdBvcEmxJbl1dCD3DVNcLg3bqzammzrGx6QVk3VvK3tBY4aONoyhoy8TTpA031H2kr1vaPmM7IQet1bzm9YTdW85vaC872j5jOyE3tHzGdkIPW7N5zesLFQHxPqk7xy972j5jOyFka0DQAAOQakFNHu0oDp5F9RZbbHC3DdG++3aCtyERaZr6iIiCIiAiIgIiICIiAhK+Ig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34938" y="-1143000"/>
            <a:ext cx="15335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6149" name="Picture 5" descr="http://3.bp.blogspot.com/_XKiOJpMJmOs/TLC0jYBfZEI/AAAAAAAAEJo/RsD-ErbwnZE/s1600/Zone_Dub%C3%A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898335"/>
            <a:ext cx="2457450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55576" y="3644411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i="1" dirty="0" smtClean="0"/>
              <a:t>Zone</a:t>
            </a:r>
            <a:r>
              <a:rPr lang="fr-FR" dirty="0" smtClean="0"/>
              <a:t> est une pièce de théâtre </a:t>
            </a:r>
            <a:r>
              <a:rPr lang="fr-FR" dirty="0" err="1" smtClean="0"/>
              <a:t>québecoise</a:t>
            </a:r>
            <a:r>
              <a:rPr lang="fr-FR" dirty="0" smtClean="0"/>
              <a:t> de Marcel Dubé.  L’intrigue se situe autour de jeunes contrebandiers de cigarette vivant près de la frontière canado-américaine dans un hangar désaffecté. Cette pièce voit le jour le 23 janvier 1953, lors du Festival Dramatique de l'Ouest du Québec.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7834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err="1" smtClean="0"/>
              <a:t>L’auteur</a:t>
            </a:r>
            <a:r>
              <a:rPr lang="en-CA" dirty="0" smtClean="0"/>
              <a:t>: Marcel </a:t>
            </a:r>
            <a:r>
              <a:rPr lang="en-CA" dirty="0" err="1" smtClean="0"/>
              <a:t>Dubé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Né à Montréal </a:t>
            </a:r>
            <a:r>
              <a:rPr lang="en-CA" dirty="0" err="1" smtClean="0"/>
              <a:t>en</a:t>
            </a:r>
            <a:r>
              <a:rPr lang="en-CA" dirty="0" smtClean="0"/>
              <a:t> 1930</a:t>
            </a:r>
          </a:p>
          <a:p>
            <a:r>
              <a:rPr lang="fr-FR" dirty="0"/>
              <a:t>Dramaturge qui a révolutionné le monde de la littérature </a:t>
            </a:r>
            <a:r>
              <a:rPr lang="fr-FR" dirty="0" err="1" smtClean="0"/>
              <a:t>québecoise</a:t>
            </a:r>
            <a:endParaRPr lang="en-CA" dirty="0" smtClean="0"/>
          </a:p>
          <a:p>
            <a:r>
              <a:rPr lang="en-CA" dirty="0" err="1" smtClean="0"/>
              <a:t>Remporte</a:t>
            </a:r>
            <a:r>
              <a:rPr lang="en-CA" dirty="0" smtClean="0"/>
              <a:t> </a:t>
            </a:r>
            <a:r>
              <a:rPr lang="en-CA" dirty="0" err="1" smtClean="0"/>
              <a:t>dès</a:t>
            </a:r>
            <a:r>
              <a:rPr lang="en-CA" dirty="0" smtClean="0"/>
              <a:t> </a:t>
            </a:r>
            <a:r>
              <a:rPr lang="en-CA" dirty="0" err="1" smtClean="0"/>
              <a:t>l’âge</a:t>
            </a:r>
            <a:r>
              <a:rPr lang="en-CA" dirty="0" smtClean="0"/>
              <a:t> de 19 le second prix au </a:t>
            </a:r>
            <a:r>
              <a:rPr lang="en-CA" dirty="0" err="1" smtClean="0"/>
              <a:t>concours</a:t>
            </a:r>
            <a:r>
              <a:rPr lang="en-CA" dirty="0" smtClean="0"/>
              <a:t> </a:t>
            </a:r>
            <a:r>
              <a:rPr lang="en-CA" dirty="0" err="1" smtClean="0"/>
              <a:t>littéraire</a:t>
            </a:r>
            <a:r>
              <a:rPr lang="en-CA" dirty="0" smtClean="0"/>
              <a:t> de L’A.C.J.C.</a:t>
            </a:r>
          </a:p>
          <a:p>
            <a:r>
              <a:rPr lang="en-CA" dirty="0" err="1" smtClean="0"/>
              <a:t>Vers</a:t>
            </a:r>
            <a:r>
              <a:rPr lang="en-CA" dirty="0" smtClean="0"/>
              <a:t> 1953, </a:t>
            </a:r>
            <a:r>
              <a:rPr lang="en-CA" dirty="0" err="1" smtClean="0"/>
              <a:t>reçoit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bourse du </a:t>
            </a:r>
            <a:r>
              <a:rPr lang="en-CA" dirty="0" err="1" smtClean="0"/>
              <a:t>ministère</a:t>
            </a:r>
            <a:r>
              <a:rPr lang="en-CA" dirty="0" smtClean="0"/>
              <a:t> du Bien-</a:t>
            </a:r>
            <a:r>
              <a:rPr lang="en-CA" dirty="0" err="1" smtClean="0"/>
              <a:t>Etre</a:t>
            </a:r>
            <a:r>
              <a:rPr lang="en-CA" dirty="0" smtClean="0"/>
              <a:t> et de la </a:t>
            </a:r>
            <a:r>
              <a:rPr lang="en-CA" dirty="0" err="1" smtClean="0"/>
              <a:t>Jeunesse</a:t>
            </a:r>
            <a:r>
              <a:rPr lang="en-CA" dirty="0" smtClean="0"/>
              <a:t> pour se </a:t>
            </a:r>
            <a:r>
              <a:rPr lang="en-CA" dirty="0" err="1" smtClean="0"/>
              <a:t>rendre</a:t>
            </a:r>
            <a:r>
              <a:rPr lang="en-CA" dirty="0" smtClean="0"/>
              <a:t> à Paris </a:t>
            </a:r>
            <a:r>
              <a:rPr lang="en-CA" dirty="0" err="1" smtClean="0"/>
              <a:t>où</a:t>
            </a:r>
            <a:r>
              <a:rPr lang="en-CA" dirty="0" smtClean="0"/>
              <a:t> </a:t>
            </a:r>
            <a:r>
              <a:rPr lang="en-CA" dirty="0" err="1" smtClean="0"/>
              <a:t>il</a:t>
            </a:r>
            <a:r>
              <a:rPr lang="en-CA" dirty="0" smtClean="0"/>
              <a:t> </a:t>
            </a:r>
            <a:r>
              <a:rPr lang="en-CA" dirty="0" err="1" smtClean="0"/>
              <a:t>découvre</a:t>
            </a:r>
            <a:r>
              <a:rPr lang="en-CA" dirty="0" smtClean="0"/>
              <a:t> les </a:t>
            </a:r>
            <a:r>
              <a:rPr lang="en-CA" dirty="0" err="1" smtClean="0"/>
              <a:t>écoles</a:t>
            </a:r>
            <a:r>
              <a:rPr lang="en-CA" dirty="0" smtClean="0"/>
              <a:t> et les </a:t>
            </a:r>
            <a:r>
              <a:rPr lang="en-CA" dirty="0" err="1" smtClean="0"/>
              <a:t>théâtres</a:t>
            </a:r>
            <a:r>
              <a:rPr lang="en-CA" dirty="0" smtClean="0"/>
              <a:t> </a:t>
            </a:r>
            <a:r>
              <a:rPr lang="en-CA" dirty="0" err="1" smtClean="0"/>
              <a:t>français</a:t>
            </a:r>
            <a:endParaRPr lang="en-CA" dirty="0" smtClean="0"/>
          </a:p>
          <a:p>
            <a:r>
              <a:rPr lang="en-CA" dirty="0" err="1" smtClean="0"/>
              <a:t>Mûri</a:t>
            </a:r>
            <a:r>
              <a:rPr lang="en-CA" dirty="0" smtClean="0"/>
              <a:t> par </a:t>
            </a:r>
            <a:r>
              <a:rPr lang="en-CA" dirty="0" err="1" smtClean="0"/>
              <a:t>ce</a:t>
            </a:r>
            <a:r>
              <a:rPr lang="en-CA" dirty="0" smtClean="0"/>
              <a:t> voyage, </a:t>
            </a:r>
            <a:r>
              <a:rPr lang="en-CA" dirty="0" err="1" smtClean="0"/>
              <a:t>il</a:t>
            </a:r>
            <a:r>
              <a:rPr lang="en-CA" dirty="0" smtClean="0"/>
              <a:t> commence à </a:t>
            </a:r>
            <a:r>
              <a:rPr lang="en-CA" dirty="0" err="1" smtClean="0"/>
              <a:t>écrire</a:t>
            </a:r>
            <a:r>
              <a:rPr lang="en-CA" dirty="0" smtClean="0"/>
              <a:t> pour Radio-Canada et </a:t>
            </a:r>
            <a:r>
              <a:rPr lang="en-CA" dirty="0" err="1" smtClean="0"/>
              <a:t>établit</a:t>
            </a:r>
            <a:r>
              <a:rPr lang="en-CA" dirty="0" smtClean="0"/>
              <a:t> </a:t>
            </a:r>
            <a:r>
              <a:rPr lang="en-CA" dirty="0" err="1" smtClean="0"/>
              <a:t>vite</a:t>
            </a:r>
            <a:r>
              <a:rPr lang="en-CA" dirty="0" smtClean="0"/>
              <a:t> son </a:t>
            </a:r>
            <a:r>
              <a:rPr lang="en-CA" dirty="0" err="1" smtClean="0"/>
              <a:t>statut</a:t>
            </a:r>
            <a:r>
              <a:rPr lang="en-CA" dirty="0" smtClean="0"/>
              <a:t> </a:t>
            </a:r>
            <a:r>
              <a:rPr lang="en-CA" dirty="0" err="1" smtClean="0"/>
              <a:t>d’écrivain</a:t>
            </a:r>
            <a:r>
              <a:rPr lang="en-CA" dirty="0" smtClean="0"/>
              <a:t> pour </a:t>
            </a:r>
            <a:r>
              <a:rPr lang="en-CA" dirty="0" err="1" smtClean="0"/>
              <a:t>cette</a:t>
            </a:r>
            <a:r>
              <a:rPr lang="en-CA" dirty="0" smtClean="0"/>
              <a:t> </a:t>
            </a:r>
            <a:r>
              <a:rPr lang="en-CA" dirty="0" err="1" smtClean="0"/>
              <a:t>chaine</a:t>
            </a:r>
            <a:endParaRPr lang="en-CA" dirty="0" smtClean="0"/>
          </a:p>
          <a:p>
            <a:r>
              <a:rPr lang="en-CA" dirty="0" smtClean="0"/>
              <a:t>A </a:t>
            </a:r>
            <a:r>
              <a:rPr lang="en-CA" dirty="0" err="1" smtClean="0"/>
              <a:t>produit</a:t>
            </a:r>
            <a:r>
              <a:rPr lang="en-CA" dirty="0" smtClean="0"/>
              <a:t> plus de 300 oeuvres pour la radio, la </a:t>
            </a:r>
            <a:r>
              <a:rPr lang="en-CA" dirty="0" err="1" smtClean="0"/>
              <a:t>télévision</a:t>
            </a:r>
            <a:r>
              <a:rPr lang="en-CA" dirty="0" smtClean="0"/>
              <a:t>, et le </a:t>
            </a:r>
            <a:r>
              <a:rPr lang="en-CA" dirty="0" err="1" smtClean="0"/>
              <a:t>théâtre</a:t>
            </a:r>
            <a:r>
              <a:rPr lang="en-CA" dirty="0" smtClean="0"/>
              <a:t>.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60648"/>
            <a:ext cx="1405320" cy="159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1455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Ses</a:t>
            </a:r>
            <a:r>
              <a:rPr lang="en-CA" dirty="0" smtClean="0"/>
              <a:t> oeuvres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611560" y="2274838"/>
            <a:ext cx="8280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Œuvres réalistes qui démontrent le vrai visage d’une société en changement culturel et politique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Démontre le contraste avec la réalité de la rue et l’image perçu de la société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L</a:t>
            </a:r>
            <a:r>
              <a:rPr lang="fr-FR" dirty="0" smtClean="0"/>
              <a:t>a société ouvrière au Québec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Famille unie vs. Problèmes familiaux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Religion catholique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La quête identitaire à l’adolescence/Les adolescents et le chemin vers le monde adulte (envies de jeunes, la liberté); la révolte d’une jeunesse en crise</a:t>
            </a:r>
          </a:p>
          <a:p>
            <a:pPr lvl="1"/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59710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Zone</a:t>
            </a:r>
            <a:r>
              <a:rPr lang="en-CA" dirty="0" smtClean="0"/>
              <a:t> - les </a:t>
            </a:r>
            <a:r>
              <a:rPr lang="en-CA" dirty="0" err="1" smtClean="0"/>
              <a:t>thèmes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 err="1" smtClean="0"/>
              <a:t>l’amour</a:t>
            </a:r>
            <a:r>
              <a:rPr lang="en-CA" dirty="0" smtClean="0"/>
              <a:t> et </a:t>
            </a:r>
            <a:r>
              <a:rPr lang="en-CA" dirty="0" err="1" smtClean="0"/>
              <a:t>l’amitié</a:t>
            </a:r>
            <a:endParaRPr lang="en-CA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 err="1" smtClean="0"/>
              <a:t>L’aliénation</a:t>
            </a:r>
            <a:endParaRPr lang="en-CA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La </a:t>
            </a:r>
            <a:r>
              <a:rPr lang="en-CA" dirty="0" err="1" smtClean="0"/>
              <a:t>jeunesse</a:t>
            </a:r>
            <a:r>
              <a:rPr lang="en-CA" dirty="0" smtClean="0"/>
              <a:t> </a:t>
            </a:r>
            <a:r>
              <a:rPr lang="en-CA" dirty="0" err="1" smtClean="0"/>
              <a:t>révoltée</a:t>
            </a:r>
            <a:endParaRPr lang="en-CA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 err="1" smtClean="0"/>
              <a:t>L’appartenance</a:t>
            </a:r>
            <a:r>
              <a:rPr lang="en-CA" dirty="0" smtClean="0"/>
              <a:t> à un </a:t>
            </a:r>
            <a:r>
              <a:rPr lang="en-CA" dirty="0" err="1" smtClean="0"/>
              <a:t>groupe</a:t>
            </a:r>
            <a:r>
              <a:rPr lang="en-CA" dirty="0" smtClean="0"/>
              <a:t> (la </a:t>
            </a:r>
            <a:r>
              <a:rPr lang="en-CA" dirty="0" err="1" smtClean="0"/>
              <a:t>bande</a:t>
            </a:r>
            <a:r>
              <a:rPr lang="en-CA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err="1" smtClean="0"/>
              <a:t>L’individualisme</a:t>
            </a:r>
            <a:r>
              <a:rPr lang="en-CA" dirty="0" smtClean="0"/>
              <a:t>/les </a:t>
            </a:r>
            <a:r>
              <a:rPr lang="en-CA" dirty="0" err="1" smtClean="0"/>
              <a:t>apparences</a:t>
            </a:r>
            <a:endParaRPr lang="en-CA" dirty="0" smtClean="0"/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29424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i="1" dirty="0" smtClean="0"/>
              <a:t>Zone - </a:t>
            </a:r>
            <a:r>
              <a:rPr lang="en-CA" dirty="0" smtClean="0"/>
              <a:t>Les sobriquets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1. </a:t>
            </a:r>
            <a:r>
              <a:rPr lang="en-CA" dirty="0" err="1" smtClean="0"/>
              <a:t>Moineau</a:t>
            </a:r>
            <a:r>
              <a:rPr lang="en-CA" dirty="0" smtClean="0"/>
              <a:t> (“Sparrow”)</a:t>
            </a:r>
          </a:p>
          <a:p>
            <a:pPr lvl="1"/>
            <a:r>
              <a:rPr lang="en-CA" dirty="0" smtClean="0"/>
              <a:t>Un petit </a:t>
            </a:r>
            <a:r>
              <a:rPr lang="en-CA" dirty="0" err="1" smtClean="0"/>
              <a:t>oiseau</a:t>
            </a:r>
            <a:endParaRPr lang="en-CA" dirty="0" smtClean="0"/>
          </a:p>
          <a:p>
            <a:pPr lvl="1"/>
            <a:r>
              <a:rPr lang="en-CA" dirty="0" err="1" smtClean="0"/>
              <a:t>Individu</a:t>
            </a:r>
            <a:r>
              <a:rPr lang="en-CA" dirty="0" smtClean="0"/>
              <a:t> </a:t>
            </a:r>
            <a:r>
              <a:rPr lang="en-CA" dirty="0" err="1" smtClean="0"/>
              <a:t>spécial</a:t>
            </a:r>
            <a:r>
              <a:rPr lang="en-CA" dirty="0" smtClean="0"/>
              <a:t>, </a:t>
            </a:r>
            <a:r>
              <a:rPr lang="en-CA" dirty="0" err="1" smtClean="0"/>
              <a:t>amusant</a:t>
            </a:r>
            <a:endParaRPr lang="en-CA" dirty="0" smtClean="0"/>
          </a:p>
          <a:p>
            <a:pPr lvl="1"/>
            <a:r>
              <a:rPr lang="en-CA" dirty="0" err="1" smtClean="0"/>
              <a:t>Personne</a:t>
            </a:r>
            <a:r>
              <a:rPr lang="en-CA" dirty="0" smtClean="0"/>
              <a:t> qui a un </a:t>
            </a:r>
            <a:r>
              <a:rPr lang="en-CA" dirty="0" err="1" smtClean="0"/>
              <a:t>comportement</a:t>
            </a:r>
            <a:r>
              <a:rPr lang="en-CA" dirty="0" smtClean="0"/>
              <a:t> </a:t>
            </a:r>
            <a:r>
              <a:rPr lang="en-CA" dirty="0" err="1" smtClean="0"/>
              <a:t>plutôt</a:t>
            </a:r>
            <a:r>
              <a:rPr lang="en-CA" dirty="0" smtClean="0"/>
              <a:t> bizarre, qui sort des </a:t>
            </a:r>
            <a:r>
              <a:rPr lang="en-CA" dirty="0" err="1" smtClean="0"/>
              <a:t>sentiers</a:t>
            </a:r>
            <a:r>
              <a:rPr lang="en-CA" dirty="0" smtClean="0"/>
              <a:t> </a:t>
            </a:r>
            <a:r>
              <a:rPr lang="en-CA" dirty="0" err="1" smtClean="0"/>
              <a:t>battus</a:t>
            </a:r>
            <a:endParaRPr lang="en-CA" dirty="0"/>
          </a:p>
          <a:p>
            <a:pPr marL="585216" lvl="1" indent="0">
              <a:buNone/>
            </a:pPr>
            <a:endParaRPr lang="en-CA" dirty="0" smtClean="0"/>
          </a:p>
          <a:p>
            <a:pPr marL="585216" lvl="1" indent="0">
              <a:buNone/>
            </a:pPr>
            <a:endParaRPr lang="en-CA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CA" dirty="0">
              <a:solidFill>
                <a:srgbClr val="DD4B39"/>
              </a:solidFill>
            </a:endParaRPr>
          </a:p>
          <a:p>
            <a:pPr marL="585216" lvl="1" indent="0">
              <a:buNone/>
            </a:pP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4285792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1467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2. Tit-Noir</a:t>
            </a:r>
          </a:p>
          <a:p>
            <a:pPr lvl="1"/>
            <a:r>
              <a:rPr lang="en-CA" dirty="0" err="1" smtClean="0"/>
              <a:t>Élément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err="1" smtClean="0"/>
              <a:t>altération</a:t>
            </a:r>
            <a:r>
              <a:rPr lang="en-CA" dirty="0" smtClean="0"/>
              <a:t> de “petit, petite” servant à former des </a:t>
            </a:r>
            <a:r>
              <a:rPr lang="en-CA" dirty="0" err="1" smtClean="0"/>
              <a:t>diminutifs</a:t>
            </a:r>
            <a:r>
              <a:rPr lang="en-CA" dirty="0" smtClean="0"/>
              <a:t>, </a:t>
            </a:r>
            <a:r>
              <a:rPr lang="en-CA" dirty="0" err="1" smtClean="0"/>
              <a:t>noms</a:t>
            </a:r>
            <a:r>
              <a:rPr lang="en-CA" dirty="0" smtClean="0"/>
              <a:t> </a:t>
            </a:r>
            <a:r>
              <a:rPr lang="en-CA" dirty="0" err="1" smtClean="0"/>
              <a:t>propres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err="1" smtClean="0"/>
              <a:t>communs</a:t>
            </a:r>
            <a:r>
              <a:rPr lang="en-CA" dirty="0" smtClean="0"/>
              <a:t> de </a:t>
            </a:r>
            <a:r>
              <a:rPr lang="en-CA" dirty="0" err="1" smtClean="0"/>
              <a:t>personnes</a:t>
            </a:r>
            <a:endParaRPr lang="en-CA" dirty="0" smtClean="0"/>
          </a:p>
          <a:p>
            <a:pPr lvl="1"/>
            <a:r>
              <a:rPr lang="en-CA" dirty="0" smtClean="0"/>
              <a:t>Noir</a:t>
            </a:r>
          </a:p>
          <a:p>
            <a:pPr lvl="1"/>
            <a:r>
              <a:rPr lang="en-CA" dirty="0" smtClean="0"/>
              <a:t>Fort, sale, </a:t>
            </a:r>
            <a:r>
              <a:rPr lang="en-CA" dirty="0" err="1" smtClean="0"/>
              <a:t>obscur</a:t>
            </a:r>
            <a:r>
              <a:rPr lang="en-CA" dirty="0" smtClean="0"/>
              <a:t>, sombre, triste, </a:t>
            </a:r>
            <a:r>
              <a:rPr lang="en-CA" dirty="0" err="1" smtClean="0"/>
              <a:t>mauvais</a:t>
            </a:r>
            <a:r>
              <a:rPr lang="en-CA" dirty="0" smtClean="0"/>
              <a:t>, </a:t>
            </a:r>
            <a:r>
              <a:rPr lang="en-CA" dirty="0" err="1" smtClean="0"/>
              <a:t>méchant</a:t>
            </a:r>
            <a:r>
              <a:rPr lang="en-CA" dirty="0" smtClean="0"/>
              <a:t>, </a:t>
            </a:r>
            <a:r>
              <a:rPr lang="en-CA" dirty="0" err="1" smtClean="0"/>
              <a:t>illégal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2724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709160"/>
          </a:xfrm>
        </p:spPr>
        <p:txBody>
          <a:bodyPr/>
          <a:lstStyle/>
          <a:p>
            <a:r>
              <a:rPr lang="en-CA" dirty="0" smtClean="0"/>
              <a:t>3. </a:t>
            </a:r>
            <a:r>
              <a:rPr lang="en-CA" dirty="0" err="1" smtClean="0"/>
              <a:t>Ciboulette</a:t>
            </a:r>
            <a:r>
              <a:rPr lang="en-CA" dirty="0" smtClean="0"/>
              <a:t> (“Chives”)</a:t>
            </a:r>
          </a:p>
          <a:p>
            <a:pPr lvl="1"/>
            <a:r>
              <a:rPr lang="en-CA" dirty="0" err="1" smtClean="0"/>
              <a:t>Plante</a:t>
            </a:r>
            <a:r>
              <a:rPr lang="en-CA" dirty="0" smtClean="0"/>
              <a:t> à </a:t>
            </a:r>
            <a:r>
              <a:rPr lang="en-CA" dirty="0" err="1" smtClean="0"/>
              <a:t>petits</a:t>
            </a:r>
            <a:r>
              <a:rPr lang="en-CA" dirty="0" smtClean="0"/>
              <a:t> </a:t>
            </a:r>
            <a:r>
              <a:rPr lang="en-CA" dirty="0" err="1" smtClean="0"/>
              <a:t>bulbes</a:t>
            </a:r>
            <a:r>
              <a:rPr lang="en-CA" dirty="0" smtClean="0"/>
              <a:t> </a:t>
            </a:r>
            <a:r>
              <a:rPr lang="en-CA" dirty="0" err="1" smtClean="0"/>
              <a:t>réunis</a:t>
            </a:r>
            <a:r>
              <a:rPr lang="en-CA" dirty="0" smtClean="0"/>
              <a:t> par les </a:t>
            </a:r>
            <a:r>
              <a:rPr lang="en-CA" dirty="0" err="1" smtClean="0"/>
              <a:t>racines</a:t>
            </a:r>
            <a:r>
              <a:rPr lang="en-CA" dirty="0" smtClean="0"/>
              <a:t>, don’t les </a:t>
            </a:r>
            <a:r>
              <a:rPr lang="en-CA" dirty="0" err="1" smtClean="0"/>
              <a:t>feuilles</a:t>
            </a:r>
            <a:r>
              <a:rPr lang="en-CA" dirty="0" smtClean="0"/>
              <a:t> </a:t>
            </a:r>
            <a:r>
              <a:rPr lang="en-CA" dirty="0" err="1" smtClean="0"/>
              <a:t>sont</a:t>
            </a:r>
            <a:r>
              <a:rPr lang="en-CA" dirty="0" smtClean="0"/>
              <a:t> </a:t>
            </a:r>
            <a:r>
              <a:rPr lang="en-CA" dirty="0" err="1" smtClean="0"/>
              <a:t>employées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les </a:t>
            </a:r>
            <a:r>
              <a:rPr lang="en-CA" dirty="0" err="1" smtClean="0"/>
              <a:t>assaissonnements</a:t>
            </a:r>
            <a:endParaRPr lang="en-CA" dirty="0" smtClean="0"/>
          </a:p>
          <a:p>
            <a:pPr marL="585216" lvl="1" indent="0">
              <a:buNone/>
            </a:pP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789040"/>
            <a:ext cx="234315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2405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4. Passe-Partout (“Skeleton key/master key”)</a:t>
            </a:r>
          </a:p>
          <a:p>
            <a:pPr lvl="1"/>
            <a:r>
              <a:rPr lang="en-CA" dirty="0" err="1" smtClean="0"/>
              <a:t>Clé</a:t>
            </a:r>
            <a:r>
              <a:rPr lang="en-CA" dirty="0" smtClean="0"/>
              <a:t> servant à </a:t>
            </a:r>
            <a:r>
              <a:rPr lang="en-CA" dirty="0" err="1" smtClean="0"/>
              <a:t>ouvrir</a:t>
            </a:r>
            <a:r>
              <a:rPr lang="en-CA" dirty="0" smtClean="0"/>
              <a:t> </a:t>
            </a:r>
            <a:r>
              <a:rPr lang="en-CA" dirty="0" err="1" smtClean="0"/>
              <a:t>plusieurs</a:t>
            </a:r>
            <a:r>
              <a:rPr lang="en-CA" dirty="0" smtClean="0"/>
              <a:t> </a:t>
            </a:r>
            <a:r>
              <a:rPr lang="en-CA" dirty="0" err="1" smtClean="0"/>
              <a:t>serrures</a:t>
            </a:r>
            <a:endParaRPr lang="en-CA" dirty="0"/>
          </a:p>
          <a:p>
            <a:pPr lvl="1"/>
            <a:r>
              <a:rPr lang="en-CA" dirty="0" smtClean="0"/>
              <a:t>Ce qui </a:t>
            </a:r>
            <a:r>
              <a:rPr lang="en-CA" dirty="0" err="1" smtClean="0"/>
              <a:t>convient</a:t>
            </a:r>
            <a:r>
              <a:rPr lang="en-CA" dirty="0" smtClean="0"/>
              <a:t> </a:t>
            </a:r>
            <a:r>
              <a:rPr lang="en-CA" dirty="0" err="1" smtClean="0"/>
              <a:t>partout</a:t>
            </a:r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774" y="3429000"/>
            <a:ext cx="2085975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730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5. Tarzan</a:t>
            </a:r>
          </a:p>
          <a:p>
            <a:pPr lvl="1"/>
            <a:r>
              <a:rPr lang="en-CA" dirty="0" err="1" smtClean="0"/>
              <a:t>Personne</a:t>
            </a:r>
            <a:r>
              <a:rPr lang="en-CA" dirty="0" smtClean="0"/>
              <a:t> de roman et de film </a:t>
            </a:r>
            <a:r>
              <a:rPr lang="en-CA" dirty="0" err="1" smtClean="0"/>
              <a:t>américain</a:t>
            </a:r>
            <a:r>
              <a:rPr lang="en-CA" dirty="0" smtClean="0"/>
              <a:t> (don’t le </a:t>
            </a:r>
            <a:r>
              <a:rPr lang="en-CA" dirty="0" err="1" smtClean="0"/>
              <a:t>créateur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Edgar Rice </a:t>
            </a:r>
            <a:r>
              <a:rPr lang="en-CA" dirty="0" err="1" smtClean="0"/>
              <a:t>Bourroughs</a:t>
            </a:r>
            <a:r>
              <a:rPr lang="en-CA" dirty="0" smtClean="0"/>
              <a:t>, </a:t>
            </a:r>
            <a:r>
              <a:rPr lang="en-CA" dirty="0" err="1" smtClean="0"/>
              <a:t>romancier</a:t>
            </a:r>
            <a:r>
              <a:rPr lang="en-CA" dirty="0" smtClean="0"/>
              <a:t> </a:t>
            </a:r>
            <a:r>
              <a:rPr lang="en-CA" dirty="0" err="1" smtClean="0"/>
              <a:t>américain</a:t>
            </a:r>
            <a:r>
              <a:rPr lang="en-CA" dirty="0" smtClean="0"/>
              <a:t>)</a:t>
            </a:r>
            <a:endParaRPr lang="en-CA" dirty="0"/>
          </a:p>
          <a:p>
            <a:pPr lvl="1"/>
            <a:r>
              <a:rPr lang="en-CA" dirty="0" err="1" smtClean="0"/>
              <a:t>Homme</a:t>
            </a:r>
            <a:r>
              <a:rPr lang="en-CA" dirty="0" smtClean="0"/>
              <a:t> de la nature </a:t>
            </a:r>
            <a:r>
              <a:rPr lang="en-CA" dirty="0" err="1" smtClean="0"/>
              <a:t>élevé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la </a:t>
            </a:r>
            <a:r>
              <a:rPr lang="en-CA" dirty="0" err="1" smtClean="0"/>
              <a:t>brousse</a:t>
            </a:r>
            <a:r>
              <a:rPr lang="en-CA" dirty="0" smtClean="0"/>
              <a:t> par </a:t>
            </a:r>
            <a:r>
              <a:rPr lang="en-CA" dirty="0" err="1" smtClean="0"/>
              <a:t>une</a:t>
            </a:r>
            <a:r>
              <a:rPr lang="en-CA" dirty="0" smtClean="0"/>
              <a:t> guenon</a:t>
            </a:r>
          </a:p>
          <a:p>
            <a:pPr lvl="1"/>
            <a:r>
              <a:rPr lang="en-CA" dirty="0" smtClean="0"/>
              <a:t>Ami des bête </a:t>
            </a:r>
            <a:r>
              <a:rPr lang="en-CA" dirty="0" err="1" smtClean="0"/>
              <a:t>sauvanges</a:t>
            </a:r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563" y="4653136"/>
            <a:ext cx="3757600" cy="21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4083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71</TotalTime>
  <Words>392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Zone</vt:lpstr>
      <vt:lpstr>L’auteur: Marcel Dubé</vt:lpstr>
      <vt:lpstr>Ses oeuvres</vt:lpstr>
      <vt:lpstr>Zone - les thèmes</vt:lpstr>
      <vt:lpstr>Zone - Les sobriquets</vt:lpstr>
      <vt:lpstr>PowerPoint Presentation</vt:lpstr>
      <vt:lpstr>PowerPoint Presentation</vt:lpstr>
      <vt:lpstr>PowerPoint Presentation</vt:lpstr>
      <vt:lpstr>PowerPoint Presentation</vt:lpstr>
    </vt:vector>
  </TitlesOfParts>
  <Company>Winnipeg School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Zone</dc:title>
  <dc:creator>Winnipeg School Division</dc:creator>
  <cp:lastModifiedBy>Winnipeg School Division</cp:lastModifiedBy>
  <cp:revision>7</cp:revision>
  <dcterms:created xsi:type="dcterms:W3CDTF">2014-08-19T16:47:57Z</dcterms:created>
  <dcterms:modified xsi:type="dcterms:W3CDTF">2014-08-19T17:59:09Z</dcterms:modified>
</cp:coreProperties>
</file>