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FFCC"/>
    <a:srgbClr val="996633"/>
    <a:srgbClr val="F98FE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11677D4-7A65-4279-BE65-1EBE31BC8B84}" type="datetimeFigureOut">
              <a:rPr lang="en-CA" smtClean="0"/>
              <a:t>23/04/2015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B5A3-3092-4B62-AE85-91C66FA38F82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66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77D4-7A65-4279-BE65-1EBE31BC8B84}" type="datetimeFigureOut">
              <a:rPr lang="en-CA" smtClean="0"/>
              <a:t>23/04/2015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B5A3-3092-4B62-AE85-91C66FA38F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292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77D4-7A65-4279-BE65-1EBE31BC8B84}" type="datetimeFigureOut">
              <a:rPr lang="en-CA" smtClean="0"/>
              <a:t>23/04/2015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B5A3-3092-4B62-AE85-91C66FA38F82}" type="slidenum">
              <a:rPr lang="en-CA" smtClean="0"/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46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77D4-7A65-4279-BE65-1EBE31BC8B84}" type="datetimeFigureOut">
              <a:rPr lang="en-CA" smtClean="0"/>
              <a:t>23/04/2015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B5A3-3092-4B62-AE85-91C66FA38F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694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77D4-7A65-4279-BE65-1EBE31BC8B84}" type="datetimeFigureOut">
              <a:rPr lang="en-CA" smtClean="0"/>
              <a:t>23/04/2015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B5A3-3092-4B62-AE85-91C66FA38F82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13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77D4-7A65-4279-BE65-1EBE31BC8B84}" type="datetimeFigureOut">
              <a:rPr lang="en-CA" smtClean="0"/>
              <a:t>23/04/2015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B5A3-3092-4B62-AE85-91C66FA38F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2277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77D4-7A65-4279-BE65-1EBE31BC8B84}" type="datetimeFigureOut">
              <a:rPr lang="en-CA" smtClean="0"/>
              <a:t>23/04/2015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B5A3-3092-4B62-AE85-91C66FA38F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6300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77D4-7A65-4279-BE65-1EBE31BC8B84}" type="datetimeFigureOut">
              <a:rPr lang="en-CA" smtClean="0"/>
              <a:t>23/04/2015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B5A3-3092-4B62-AE85-91C66FA38F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025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77D4-7A65-4279-BE65-1EBE31BC8B84}" type="datetimeFigureOut">
              <a:rPr lang="en-CA" smtClean="0"/>
              <a:t>23/04/2015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B5A3-3092-4B62-AE85-91C66FA38F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428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77D4-7A65-4279-BE65-1EBE31BC8B84}" type="datetimeFigureOut">
              <a:rPr lang="en-CA" smtClean="0"/>
              <a:t>23/04/2015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B5A3-3092-4B62-AE85-91C66FA38F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229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77D4-7A65-4279-BE65-1EBE31BC8B84}" type="datetimeFigureOut">
              <a:rPr lang="en-CA" smtClean="0"/>
              <a:t>23/04/2015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B5A3-3092-4B62-AE85-91C66FA38F82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84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11677D4-7A65-4279-BE65-1EBE31BC8B84}" type="datetimeFigureOut">
              <a:rPr lang="en-CA" smtClean="0"/>
              <a:t>23/04/2015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24DB5A3-3092-4B62-AE85-91C66FA38F82}" type="slidenum">
              <a:rPr lang="en-CA" smtClean="0"/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70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LES </a:t>
            </a:r>
            <a:r>
              <a:rPr lang="en-CA" dirty="0" smtClean="0">
                <a:solidFill>
                  <a:srgbClr val="FF0000"/>
                </a:solidFill>
              </a:rPr>
              <a:t>C</a:t>
            </a:r>
            <a:r>
              <a:rPr lang="en-CA" dirty="0" smtClean="0">
                <a:solidFill>
                  <a:schemeClr val="accent2"/>
                </a:solidFill>
              </a:rPr>
              <a:t>O</a:t>
            </a:r>
            <a:r>
              <a:rPr lang="en-C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</a:t>
            </a:r>
            <a:r>
              <a:rPr lang="en-CA" dirty="0" smtClean="0">
                <a:solidFill>
                  <a:srgbClr val="FFC000"/>
                </a:solidFill>
              </a:rPr>
              <a:t>L</a:t>
            </a:r>
            <a:r>
              <a:rPr lang="en-CA" dirty="0" smtClean="0">
                <a:solidFill>
                  <a:srgbClr val="7030A0"/>
                </a:solidFill>
              </a:rPr>
              <a:t>E</a:t>
            </a:r>
            <a:r>
              <a:rPr lang="en-CA" dirty="0" smtClean="0">
                <a:solidFill>
                  <a:srgbClr val="F98FEA"/>
                </a:solidFill>
              </a:rPr>
              <a:t>U</a:t>
            </a:r>
            <a:r>
              <a:rPr lang="en-CA" dirty="0" smtClean="0">
                <a:solidFill>
                  <a:srgbClr val="CC9900"/>
                </a:solidFill>
              </a:rPr>
              <a:t>R</a:t>
            </a:r>
            <a:r>
              <a:rPr lang="en-CA" dirty="0" smtClean="0">
                <a:solidFill>
                  <a:srgbClr val="FF9900"/>
                </a:solidFill>
              </a:rPr>
              <a:t>S</a:t>
            </a:r>
            <a:endParaRPr lang="en-CA" dirty="0">
              <a:solidFill>
                <a:srgbClr val="FF99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Les </a:t>
            </a:r>
            <a:r>
              <a:rPr lang="en-CA" dirty="0" err="1" smtClean="0"/>
              <a:t>adjectifs</a:t>
            </a:r>
            <a:r>
              <a:rPr lang="en-CA" dirty="0" smtClean="0"/>
              <a:t>: </a:t>
            </a:r>
            <a:r>
              <a:rPr lang="en-CA" dirty="0" err="1" smtClean="0"/>
              <a:t>Pratiquons</a:t>
            </a:r>
            <a:r>
              <a:rPr lang="en-CA" dirty="0" smtClean="0"/>
              <a:t> #2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5886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3655314" y="2657475"/>
            <a:ext cx="4015486" cy="3073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087473"/>
              </p:ext>
            </p:extLst>
          </p:nvPr>
        </p:nvGraphicFramePr>
        <p:xfrm>
          <a:off x="922528" y="723900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MS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/>
                        <a:t>violet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726437"/>
              </p:ext>
            </p:extLst>
          </p:nvPr>
        </p:nvGraphicFramePr>
        <p:xfrm>
          <a:off x="8212138" y="743204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FP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err="1" smtClean="0"/>
                        <a:t>violettes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568238"/>
              </p:ext>
            </p:extLst>
          </p:nvPr>
        </p:nvGraphicFramePr>
        <p:xfrm>
          <a:off x="5799138" y="743204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FS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err="1" smtClean="0"/>
                        <a:t>violette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637501"/>
              </p:ext>
            </p:extLst>
          </p:nvPr>
        </p:nvGraphicFramePr>
        <p:xfrm>
          <a:off x="3405283" y="730504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MP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/>
                        <a:t>violets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37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3655314" y="2657475"/>
            <a:ext cx="4015486" cy="3073400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0048473"/>
              </p:ext>
            </p:extLst>
          </p:nvPr>
        </p:nvGraphicFramePr>
        <p:xfrm>
          <a:off x="922528" y="723900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MS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err="1" smtClean="0"/>
                        <a:t>brun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7727296"/>
              </p:ext>
            </p:extLst>
          </p:nvPr>
        </p:nvGraphicFramePr>
        <p:xfrm>
          <a:off x="8212138" y="743204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FP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err="1" smtClean="0"/>
                        <a:t>brunes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7470172"/>
              </p:ext>
            </p:extLst>
          </p:nvPr>
        </p:nvGraphicFramePr>
        <p:xfrm>
          <a:off x="5799138" y="743204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FS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err="1" smtClean="0"/>
                        <a:t>brune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456622"/>
              </p:ext>
            </p:extLst>
          </p:nvPr>
        </p:nvGraphicFramePr>
        <p:xfrm>
          <a:off x="3405283" y="730504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MP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err="1" smtClean="0"/>
                        <a:t>bruns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6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3655314" y="2657475"/>
            <a:ext cx="4015486" cy="3073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01188"/>
              </p:ext>
            </p:extLst>
          </p:nvPr>
        </p:nvGraphicFramePr>
        <p:xfrm>
          <a:off x="922528" y="723900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MS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err="1" smtClean="0"/>
                        <a:t>gris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956444"/>
              </p:ext>
            </p:extLst>
          </p:nvPr>
        </p:nvGraphicFramePr>
        <p:xfrm>
          <a:off x="8212138" y="743204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FP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err="1" smtClean="0"/>
                        <a:t>grises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788006"/>
              </p:ext>
            </p:extLst>
          </p:nvPr>
        </p:nvGraphicFramePr>
        <p:xfrm>
          <a:off x="5799138" y="743204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FS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err="1" smtClean="0"/>
                        <a:t>grise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277682"/>
              </p:ext>
            </p:extLst>
          </p:nvPr>
        </p:nvGraphicFramePr>
        <p:xfrm>
          <a:off x="3405283" y="730504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MP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err="1" smtClean="0"/>
                        <a:t>gris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66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3655314" y="2657475"/>
            <a:ext cx="4015486" cy="3073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5049500"/>
              </p:ext>
            </p:extLst>
          </p:nvPr>
        </p:nvGraphicFramePr>
        <p:xfrm>
          <a:off x="922528" y="723900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MS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/>
                        <a:t>noir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0349881"/>
              </p:ext>
            </p:extLst>
          </p:nvPr>
        </p:nvGraphicFramePr>
        <p:xfrm>
          <a:off x="8212138" y="743204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FP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err="1" smtClean="0"/>
                        <a:t>noires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365864"/>
              </p:ext>
            </p:extLst>
          </p:nvPr>
        </p:nvGraphicFramePr>
        <p:xfrm>
          <a:off x="5799138" y="743204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FS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/>
                        <a:t>noire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316344"/>
              </p:ext>
            </p:extLst>
          </p:nvPr>
        </p:nvGraphicFramePr>
        <p:xfrm>
          <a:off x="3405283" y="730504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MP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/>
                        <a:t>noirs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17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3655314" y="2657475"/>
            <a:ext cx="4015486" cy="30734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866371"/>
              </p:ext>
            </p:extLst>
          </p:nvPr>
        </p:nvGraphicFramePr>
        <p:xfrm>
          <a:off x="922528" y="723900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MS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/>
                        <a:t>beige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0054421"/>
              </p:ext>
            </p:extLst>
          </p:nvPr>
        </p:nvGraphicFramePr>
        <p:xfrm>
          <a:off x="8212138" y="743204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FP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/>
                        <a:t>beiges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7778556"/>
              </p:ext>
            </p:extLst>
          </p:nvPr>
        </p:nvGraphicFramePr>
        <p:xfrm>
          <a:off x="5799138" y="743204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FS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/>
                        <a:t>beige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0485636"/>
              </p:ext>
            </p:extLst>
          </p:nvPr>
        </p:nvGraphicFramePr>
        <p:xfrm>
          <a:off x="3405283" y="730504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MP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/>
                        <a:t>beiges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52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3020314" y="2760980"/>
            <a:ext cx="4015486" cy="3073400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929545"/>
              </p:ext>
            </p:extLst>
          </p:nvPr>
        </p:nvGraphicFramePr>
        <p:xfrm>
          <a:off x="922528" y="723900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MS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err="1" smtClean="0"/>
                        <a:t>doré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6765339"/>
              </p:ext>
            </p:extLst>
          </p:nvPr>
        </p:nvGraphicFramePr>
        <p:xfrm>
          <a:off x="8212138" y="743204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FP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err="1" smtClean="0"/>
                        <a:t>dorées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315224"/>
              </p:ext>
            </p:extLst>
          </p:nvPr>
        </p:nvGraphicFramePr>
        <p:xfrm>
          <a:off x="5799138" y="743204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FS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err="1" smtClean="0"/>
                        <a:t>dorée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4165791"/>
              </p:ext>
            </p:extLst>
          </p:nvPr>
        </p:nvGraphicFramePr>
        <p:xfrm>
          <a:off x="3405283" y="730504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MP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err="1" smtClean="0"/>
                        <a:t>dorés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426" y="2740092"/>
            <a:ext cx="2919148" cy="218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7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339148"/>
              </p:ext>
            </p:extLst>
          </p:nvPr>
        </p:nvGraphicFramePr>
        <p:xfrm>
          <a:off x="922528" y="723900"/>
          <a:ext cx="2151062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MS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u="sng" dirty="0" smtClean="0"/>
                        <a:t>bleu</a:t>
                      </a:r>
                      <a:r>
                        <a:rPr lang="en-CA" sz="3200" b="1" baseline="0" dirty="0" smtClean="0"/>
                        <a:t> </a:t>
                      </a:r>
                      <a:r>
                        <a:rPr lang="en-CA" sz="3200" b="1" baseline="0" dirty="0" err="1" smtClean="0"/>
                        <a:t>foncé</a:t>
                      </a:r>
                      <a:endParaRPr lang="en-CA" sz="3200" b="1" baseline="0" dirty="0" smtClean="0"/>
                    </a:p>
                    <a:p>
                      <a:pPr algn="ctr"/>
                      <a:r>
                        <a:rPr lang="en-CA" sz="3200" b="1" u="sng" baseline="0" dirty="0" smtClean="0"/>
                        <a:t>bleu</a:t>
                      </a:r>
                      <a:r>
                        <a:rPr lang="en-CA" sz="3200" b="1" baseline="0" dirty="0" smtClean="0"/>
                        <a:t> </a:t>
                      </a:r>
                      <a:r>
                        <a:rPr lang="en-CA" sz="3200" b="1" baseline="0" dirty="0" err="1" smtClean="0"/>
                        <a:t>pâle</a:t>
                      </a:r>
                      <a:endParaRPr lang="en-CA" sz="3200" b="1" baseline="0" dirty="0" smtClean="0"/>
                    </a:p>
                    <a:p>
                      <a:pPr algn="ctr"/>
                      <a:r>
                        <a:rPr lang="en-CA" sz="3200" b="1" u="sng" baseline="0" dirty="0" smtClean="0"/>
                        <a:t>bleu</a:t>
                      </a:r>
                      <a:r>
                        <a:rPr lang="en-CA" sz="3200" b="1" baseline="0" dirty="0" smtClean="0"/>
                        <a:t> </a:t>
                      </a:r>
                      <a:r>
                        <a:rPr lang="en-CA" sz="3200" b="1" baseline="0" dirty="0" err="1" smtClean="0"/>
                        <a:t>vif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9999440"/>
              </p:ext>
            </p:extLst>
          </p:nvPr>
        </p:nvGraphicFramePr>
        <p:xfrm>
          <a:off x="8212138" y="743204"/>
          <a:ext cx="2151062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FP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u="sng" dirty="0" smtClean="0"/>
                        <a:t>bleu</a:t>
                      </a:r>
                      <a:r>
                        <a:rPr lang="en-CA" sz="3200" b="1" dirty="0" smtClean="0"/>
                        <a:t> </a:t>
                      </a:r>
                      <a:r>
                        <a:rPr lang="en-CA" sz="3200" b="1" dirty="0" err="1" smtClean="0"/>
                        <a:t>foncé</a:t>
                      </a:r>
                      <a:endParaRPr lang="en-CA" sz="3200" b="1" dirty="0" smtClean="0"/>
                    </a:p>
                    <a:p>
                      <a:pPr algn="ctr"/>
                      <a:r>
                        <a:rPr lang="en-CA" sz="3200" b="1" u="sng" dirty="0" smtClean="0"/>
                        <a:t>bleu</a:t>
                      </a:r>
                      <a:r>
                        <a:rPr lang="en-CA" sz="3200" b="1" dirty="0" smtClean="0"/>
                        <a:t> </a:t>
                      </a:r>
                      <a:r>
                        <a:rPr lang="en-CA" sz="3200" b="1" dirty="0" err="1" smtClean="0"/>
                        <a:t>pâle</a:t>
                      </a:r>
                      <a:endParaRPr lang="en-CA" sz="3200" b="1" dirty="0" smtClean="0"/>
                    </a:p>
                    <a:p>
                      <a:pPr algn="ctr"/>
                      <a:r>
                        <a:rPr lang="en-CA" sz="3200" b="1" u="sng" dirty="0" smtClean="0"/>
                        <a:t>bleu</a:t>
                      </a:r>
                      <a:r>
                        <a:rPr lang="en-CA" sz="3200" b="1" dirty="0" smtClean="0"/>
                        <a:t> </a:t>
                      </a:r>
                      <a:r>
                        <a:rPr lang="en-CA" sz="3200" b="1" dirty="0" err="1" smtClean="0"/>
                        <a:t>vif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6708177"/>
              </p:ext>
            </p:extLst>
          </p:nvPr>
        </p:nvGraphicFramePr>
        <p:xfrm>
          <a:off x="5799138" y="743204"/>
          <a:ext cx="2151062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FS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u="sng" dirty="0" smtClean="0"/>
                        <a:t>bleu</a:t>
                      </a:r>
                      <a:r>
                        <a:rPr lang="en-CA" sz="3200" b="1" dirty="0" smtClean="0"/>
                        <a:t> </a:t>
                      </a:r>
                      <a:r>
                        <a:rPr lang="en-CA" sz="3200" b="1" dirty="0" err="1" smtClean="0"/>
                        <a:t>foncé</a:t>
                      </a:r>
                      <a:endParaRPr lang="en-CA" sz="3200" b="1" dirty="0" smtClean="0"/>
                    </a:p>
                    <a:p>
                      <a:pPr algn="ctr"/>
                      <a:r>
                        <a:rPr lang="en-CA" sz="3200" b="1" u="sng" dirty="0" smtClean="0"/>
                        <a:t>bleu</a:t>
                      </a:r>
                      <a:r>
                        <a:rPr lang="en-CA" sz="3200" b="1" dirty="0" smtClean="0"/>
                        <a:t> </a:t>
                      </a:r>
                      <a:r>
                        <a:rPr lang="en-CA" sz="3200" b="1" dirty="0" err="1" smtClean="0"/>
                        <a:t>pâle</a:t>
                      </a:r>
                      <a:endParaRPr lang="en-CA" sz="3200" b="1" dirty="0" smtClean="0"/>
                    </a:p>
                    <a:p>
                      <a:pPr algn="ctr"/>
                      <a:r>
                        <a:rPr lang="en-CA" sz="3200" b="1" u="sng" dirty="0" smtClean="0"/>
                        <a:t>bleu</a:t>
                      </a:r>
                      <a:r>
                        <a:rPr lang="en-CA" sz="3200" b="1" baseline="0" dirty="0" smtClean="0"/>
                        <a:t> </a:t>
                      </a:r>
                      <a:r>
                        <a:rPr lang="en-CA" sz="3200" b="1" baseline="0" dirty="0" err="1" smtClean="0"/>
                        <a:t>vif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227066"/>
              </p:ext>
            </p:extLst>
          </p:nvPr>
        </p:nvGraphicFramePr>
        <p:xfrm>
          <a:off x="3405283" y="730504"/>
          <a:ext cx="2151062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MP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u="sng" dirty="0" smtClean="0"/>
                        <a:t>bleu</a:t>
                      </a:r>
                      <a:r>
                        <a:rPr lang="en-CA" sz="3200" b="1" dirty="0" smtClean="0"/>
                        <a:t> </a:t>
                      </a:r>
                      <a:r>
                        <a:rPr lang="en-CA" sz="3200" b="1" dirty="0" err="1" smtClean="0"/>
                        <a:t>foncé</a:t>
                      </a:r>
                      <a:endParaRPr lang="en-CA" sz="3200" b="1" dirty="0" smtClean="0"/>
                    </a:p>
                    <a:p>
                      <a:pPr algn="ctr"/>
                      <a:r>
                        <a:rPr lang="en-CA" sz="3200" b="1" u="sng" dirty="0" smtClean="0"/>
                        <a:t>bleu</a:t>
                      </a:r>
                      <a:r>
                        <a:rPr lang="en-CA" sz="3200" b="1" baseline="0" dirty="0" smtClean="0"/>
                        <a:t> </a:t>
                      </a:r>
                      <a:r>
                        <a:rPr lang="en-CA" sz="3200" b="1" baseline="0" dirty="0" err="1" smtClean="0"/>
                        <a:t>pâle</a:t>
                      </a:r>
                      <a:endParaRPr lang="en-CA" sz="3200" b="1" baseline="0" dirty="0" smtClean="0"/>
                    </a:p>
                    <a:p>
                      <a:pPr algn="ctr"/>
                      <a:r>
                        <a:rPr lang="en-CA" sz="3200" b="1" u="sng" baseline="0" dirty="0" smtClean="0"/>
                        <a:t>bleu</a:t>
                      </a:r>
                      <a:r>
                        <a:rPr lang="en-CA" sz="3200" b="1" baseline="0" dirty="0" smtClean="0"/>
                        <a:t> </a:t>
                      </a:r>
                      <a:r>
                        <a:rPr lang="en-CA" sz="3200" b="1" baseline="0" dirty="0" err="1" smtClean="0"/>
                        <a:t>vif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460500" y="3556000"/>
            <a:ext cx="2387600" cy="17399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4464050" y="3556000"/>
            <a:ext cx="2628900" cy="1739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7708900" y="3556000"/>
            <a:ext cx="2603500" cy="17399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1758950" y="4297680"/>
            <a:ext cx="179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err="1" smtClean="0"/>
              <a:t>foncé</a:t>
            </a:r>
            <a:endParaRPr lang="en-CA" sz="3200" dirty="0"/>
          </a:p>
        </p:txBody>
      </p:sp>
      <p:sp>
        <p:nvSpPr>
          <p:cNvPr id="15" name="Content Placeholder 14"/>
          <p:cNvSpPr txBox="1">
            <a:spLocks noGrp="1"/>
          </p:cNvSpPr>
          <p:nvPr>
            <p:ph idx="1"/>
          </p:nvPr>
        </p:nvSpPr>
        <p:spPr>
          <a:xfrm>
            <a:off x="1024128" y="2286000"/>
            <a:ext cx="972007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883150" y="4297680"/>
            <a:ext cx="179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err="1" smtClean="0"/>
              <a:t>pâle</a:t>
            </a:r>
            <a:endParaRPr lang="en-CA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8131176" y="4297679"/>
            <a:ext cx="179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err="1" smtClean="0"/>
              <a:t>vif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5386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28" y="292964"/>
            <a:ext cx="9720072" cy="4355084"/>
          </a:xfrm>
        </p:spPr>
        <p:txBody>
          <a:bodyPr>
            <a:normAutofit/>
          </a:bodyPr>
          <a:lstStyle/>
          <a:p>
            <a:pPr algn="ctr"/>
            <a:r>
              <a:rPr lang="en-CA" dirty="0" err="1" smtClean="0"/>
              <a:t>Complète</a:t>
            </a:r>
            <a:r>
              <a:rPr lang="en-CA" dirty="0" smtClean="0"/>
              <a:t> les questions 1-9 </a:t>
            </a:r>
            <a:br>
              <a:rPr lang="en-CA" dirty="0" smtClean="0"/>
            </a:br>
            <a:r>
              <a:rPr lang="en-CA" u="sng" dirty="0" smtClean="0"/>
              <a:t>en PHRASES </a:t>
            </a:r>
            <a:r>
              <a:rPr lang="en-CA" u="sng" dirty="0" err="1" smtClean="0"/>
              <a:t>COMPLètes</a:t>
            </a:r>
            <a:r>
              <a:rPr lang="en-CA" u="sng" dirty="0" smtClean="0"/>
              <a:t>!!!</a:t>
            </a:r>
            <a:br>
              <a:rPr lang="en-CA" u="sng" dirty="0" smtClean="0"/>
            </a:br>
            <a:r>
              <a:rPr lang="en-CA" u="sng" dirty="0"/>
              <a:t/>
            </a:r>
            <a:br>
              <a:rPr lang="en-CA" u="sng" dirty="0"/>
            </a:br>
            <a:r>
              <a:rPr lang="en-CA" sz="4000" dirty="0" smtClean="0"/>
              <a:t>***Utilise un </a:t>
            </a:r>
            <a:r>
              <a:rPr lang="en-CA" sz="4000" dirty="0" err="1" smtClean="0"/>
              <a:t>dictionnaire</a:t>
            </a:r>
            <a:r>
              <a:rPr lang="en-CA" sz="4000" dirty="0"/>
              <a:t> </a:t>
            </a:r>
            <a:r>
              <a:rPr lang="en-CA" sz="4000" dirty="0" err="1" smtClean="0"/>
              <a:t>si</a:t>
            </a:r>
            <a:r>
              <a:rPr lang="en-CA" sz="4000" dirty="0" smtClean="0"/>
              <a:t> </a:t>
            </a:r>
            <a:r>
              <a:rPr lang="en-CA" sz="4000" dirty="0" err="1" smtClean="0"/>
              <a:t>nécessaire</a:t>
            </a:r>
            <a:r>
              <a:rPr lang="en-CA" sz="4000" dirty="0" smtClean="0"/>
              <a:t>!</a:t>
            </a:r>
            <a:endParaRPr lang="en-CA" sz="40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796" y="3935984"/>
            <a:ext cx="1794814" cy="256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1. </a:t>
            </a:r>
            <a:r>
              <a:rPr lang="en-CA" dirty="0" err="1" smtClean="0"/>
              <a:t>Quelle</a:t>
            </a:r>
            <a:r>
              <a:rPr lang="en-CA" dirty="0" smtClean="0"/>
              <a:t> </a:t>
            </a:r>
            <a:r>
              <a:rPr lang="en-CA" dirty="0" err="1" smtClean="0"/>
              <a:t>est</a:t>
            </a:r>
            <a:r>
              <a:rPr lang="en-CA" dirty="0" smtClean="0"/>
              <a:t> ta </a:t>
            </a:r>
            <a:r>
              <a:rPr lang="en-CA" dirty="0" err="1" smtClean="0"/>
              <a:t>couleur</a:t>
            </a:r>
            <a:r>
              <a:rPr lang="en-CA" dirty="0" smtClean="0"/>
              <a:t> favorite?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Ma </a:t>
            </a:r>
            <a:r>
              <a:rPr lang="en-CA" sz="4000" dirty="0" err="1" smtClean="0"/>
              <a:t>couleur</a:t>
            </a:r>
            <a:r>
              <a:rPr lang="en-CA" sz="4000" dirty="0" smtClean="0"/>
              <a:t> favorite </a:t>
            </a:r>
            <a:r>
              <a:rPr lang="en-CA" sz="4000" dirty="0" err="1" smtClean="0"/>
              <a:t>est</a:t>
            </a:r>
            <a:r>
              <a:rPr lang="en-CA" sz="4000" dirty="0" smtClean="0"/>
              <a:t> </a:t>
            </a:r>
            <a:r>
              <a:rPr lang="en-CA" sz="4000" u="sng" dirty="0" smtClean="0"/>
              <a:t>le</a:t>
            </a:r>
            <a:r>
              <a:rPr lang="en-CA" sz="4000" dirty="0" smtClean="0"/>
              <a:t> _______________ . </a:t>
            </a:r>
            <a:endParaRPr lang="en-CA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60" y="3826764"/>
            <a:ext cx="3901440" cy="259994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6210300" y="2854074"/>
            <a:ext cx="4064" cy="4098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80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2. De </a:t>
            </a:r>
            <a:r>
              <a:rPr lang="en-CA" dirty="0" err="1" smtClean="0"/>
              <a:t>quelle</a:t>
            </a:r>
            <a:r>
              <a:rPr lang="en-CA" dirty="0" smtClean="0"/>
              <a:t> </a:t>
            </a:r>
            <a:r>
              <a:rPr lang="en-CA" dirty="0" err="1" smtClean="0"/>
              <a:t>couleur</a:t>
            </a:r>
            <a:r>
              <a:rPr lang="en-CA" dirty="0" smtClean="0"/>
              <a:t> </a:t>
            </a:r>
            <a:r>
              <a:rPr lang="en-CA" dirty="0" err="1" smtClean="0"/>
              <a:t>est</a:t>
            </a:r>
            <a:r>
              <a:rPr lang="en-CA" dirty="0" smtClean="0"/>
              <a:t> la </a:t>
            </a:r>
            <a:r>
              <a:rPr lang="en-CA" dirty="0" err="1" smtClean="0"/>
              <a:t>tomate</a:t>
            </a:r>
            <a:r>
              <a:rPr lang="en-CA" dirty="0" smtClean="0"/>
              <a:t>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La </a:t>
            </a:r>
            <a:r>
              <a:rPr lang="en-CA" sz="4000" dirty="0" err="1" smtClean="0"/>
              <a:t>tomate</a:t>
            </a:r>
            <a:r>
              <a:rPr lang="en-CA" sz="4000" dirty="0" smtClean="0"/>
              <a:t> </a:t>
            </a:r>
            <a:r>
              <a:rPr lang="en-CA" sz="4000" dirty="0" err="1" smtClean="0"/>
              <a:t>est</a:t>
            </a:r>
            <a:r>
              <a:rPr lang="en-CA" sz="4000" dirty="0" smtClean="0"/>
              <a:t> rouge. </a:t>
            </a:r>
            <a:endParaRPr lang="en-CA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714" y="3119628"/>
            <a:ext cx="33909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8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3314700" y="2476500"/>
            <a:ext cx="4445000" cy="33388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8176344"/>
              </p:ext>
            </p:extLst>
          </p:nvPr>
        </p:nvGraphicFramePr>
        <p:xfrm>
          <a:off x="871538" y="755904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MS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/>
                        <a:t>blanc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093176"/>
              </p:ext>
            </p:extLst>
          </p:nvPr>
        </p:nvGraphicFramePr>
        <p:xfrm>
          <a:off x="3246438" y="755904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MP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err="1" smtClean="0"/>
                        <a:t>blancs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5381163"/>
              </p:ext>
            </p:extLst>
          </p:nvPr>
        </p:nvGraphicFramePr>
        <p:xfrm>
          <a:off x="5638800" y="755904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FS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/>
                        <a:t>blanche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2599677"/>
              </p:ext>
            </p:extLst>
          </p:nvPr>
        </p:nvGraphicFramePr>
        <p:xfrm>
          <a:off x="8085138" y="755904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FP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/>
                        <a:t>blanches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9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</a:t>
            </a:r>
            <a:r>
              <a:rPr lang="en-CA" dirty="0" smtClean="0"/>
              <a:t>. De </a:t>
            </a:r>
            <a:r>
              <a:rPr lang="en-CA" dirty="0" err="1" smtClean="0"/>
              <a:t>quelle</a:t>
            </a:r>
            <a:r>
              <a:rPr lang="en-CA" dirty="0" smtClean="0"/>
              <a:t> </a:t>
            </a:r>
            <a:r>
              <a:rPr lang="en-CA" dirty="0" err="1" smtClean="0"/>
              <a:t>couleur</a:t>
            </a:r>
            <a:r>
              <a:rPr lang="en-CA" dirty="0" smtClean="0"/>
              <a:t> </a:t>
            </a:r>
            <a:r>
              <a:rPr lang="en-CA" dirty="0" err="1" smtClean="0"/>
              <a:t>est</a:t>
            </a:r>
            <a:r>
              <a:rPr lang="en-CA" dirty="0" smtClean="0"/>
              <a:t> la </a:t>
            </a:r>
            <a:r>
              <a:rPr lang="en-CA" dirty="0" err="1" smtClean="0"/>
              <a:t>carotte</a:t>
            </a:r>
            <a:r>
              <a:rPr lang="en-CA" dirty="0" smtClean="0"/>
              <a:t>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La </a:t>
            </a:r>
            <a:r>
              <a:rPr lang="en-CA" sz="4000" dirty="0" err="1" smtClean="0"/>
              <a:t>carotte</a:t>
            </a:r>
            <a:r>
              <a:rPr lang="en-CA" sz="4000" dirty="0" smtClean="0"/>
              <a:t> </a:t>
            </a:r>
            <a:r>
              <a:rPr lang="en-CA" sz="4000" dirty="0" err="1" smtClean="0"/>
              <a:t>est</a:t>
            </a:r>
            <a:r>
              <a:rPr lang="en-CA" sz="4000" dirty="0" smtClean="0"/>
              <a:t> orange.  </a:t>
            </a:r>
            <a:endParaRPr lang="en-CA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004" y="2286000"/>
            <a:ext cx="1657096" cy="434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9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4. De </a:t>
            </a:r>
            <a:r>
              <a:rPr lang="en-CA" dirty="0" err="1" smtClean="0"/>
              <a:t>quelle</a:t>
            </a:r>
            <a:r>
              <a:rPr lang="en-CA" dirty="0" smtClean="0"/>
              <a:t> </a:t>
            </a:r>
            <a:r>
              <a:rPr lang="en-CA" dirty="0" err="1" smtClean="0"/>
              <a:t>couleur</a:t>
            </a:r>
            <a:r>
              <a:rPr lang="en-CA" dirty="0" smtClean="0"/>
              <a:t> </a:t>
            </a:r>
            <a:r>
              <a:rPr lang="en-CA" dirty="0" err="1" smtClean="0"/>
              <a:t>sont</a:t>
            </a:r>
            <a:r>
              <a:rPr lang="en-CA" dirty="0" smtClean="0"/>
              <a:t> les </a:t>
            </a:r>
            <a:r>
              <a:rPr lang="en-CA" dirty="0" err="1" smtClean="0"/>
              <a:t>pois</a:t>
            </a:r>
            <a:r>
              <a:rPr lang="en-CA" dirty="0" smtClean="0"/>
              <a:t>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Les </a:t>
            </a:r>
            <a:r>
              <a:rPr lang="en-CA" sz="4000" dirty="0" err="1" smtClean="0"/>
              <a:t>pois</a:t>
            </a:r>
            <a:r>
              <a:rPr lang="en-CA" sz="4000" dirty="0" smtClean="0"/>
              <a:t> </a:t>
            </a:r>
            <a:r>
              <a:rPr lang="en-CA" sz="4000" dirty="0" err="1" smtClean="0"/>
              <a:t>sont</a:t>
            </a:r>
            <a:r>
              <a:rPr lang="en-CA" sz="4000" dirty="0" smtClean="0"/>
              <a:t> </a:t>
            </a:r>
            <a:r>
              <a:rPr lang="en-CA" sz="4000" dirty="0" err="1" smtClean="0"/>
              <a:t>verts</a:t>
            </a:r>
            <a:r>
              <a:rPr lang="en-CA" sz="4000" dirty="0" smtClean="0"/>
              <a:t>.  </a:t>
            </a:r>
            <a:endParaRPr lang="en-CA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83" y="2349500"/>
            <a:ext cx="4548474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3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5</a:t>
            </a:r>
            <a:r>
              <a:rPr lang="en-CA" dirty="0" smtClean="0"/>
              <a:t>. De </a:t>
            </a:r>
            <a:r>
              <a:rPr lang="en-CA" dirty="0" err="1" smtClean="0"/>
              <a:t>quelle</a:t>
            </a:r>
            <a:r>
              <a:rPr lang="en-CA" dirty="0" smtClean="0"/>
              <a:t> </a:t>
            </a:r>
            <a:r>
              <a:rPr lang="en-CA" dirty="0" err="1" smtClean="0"/>
              <a:t>couleur</a:t>
            </a:r>
            <a:r>
              <a:rPr lang="en-CA" dirty="0" smtClean="0"/>
              <a:t> </a:t>
            </a:r>
            <a:r>
              <a:rPr lang="en-CA" dirty="0" err="1" smtClean="0"/>
              <a:t>est</a:t>
            </a:r>
            <a:r>
              <a:rPr lang="en-CA" dirty="0" smtClean="0"/>
              <a:t> la </a:t>
            </a:r>
            <a:r>
              <a:rPr lang="en-CA" dirty="0" err="1" smtClean="0"/>
              <a:t>banane</a:t>
            </a:r>
            <a:r>
              <a:rPr lang="en-CA" dirty="0" smtClean="0"/>
              <a:t>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La </a:t>
            </a:r>
            <a:r>
              <a:rPr lang="en-CA" sz="4000" dirty="0" err="1" smtClean="0"/>
              <a:t>banane</a:t>
            </a:r>
            <a:r>
              <a:rPr lang="en-CA" sz="4000" dirty="0" smtClean="0"/>
              <a:t> </a:t>
            </a:r>
            <a:r>
              <a:rPr lang="en-CA" sz="4000" dirty="0" err="1" smtClean="0"/>
              <a:t>est</a:t>
            </a:r>
            <a:r>
              <a:rPr lang="en-CA" sz="4000" dirty="0" smtClean="0"/>
              <a:t> </a:t>
            </a:r>
            <a:r>
              <a:rPr lang="en-CA" sz="4000" dirty="0" err="1" smtClean="0"/>
              <a:t>jaune</a:t>
            </a:r>
            <a:r>
              <a:rPr lang="en-CA" sz="4000" dirty="0" smtClean="0"/>
              <a:t>.</a:t>
            </a:r>
            <a:endParaRPr lang="en-CA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3464560"/>
            <a:ext cx="3793067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6</a:t>
            </a:r>
            <a:r>
              <a:rPr lang="en-CA" dirty="0" smtClean="0"/>
              <a:t>. De </a:t>
            </a:r>
            <a:r>
              <a:rPr lang="en-CA" dirty="0" err="1" smtClean="0"/>
              <a:t>quelle</a:t>
            </a:r>
            <a:r>
              <a:rPr lang="en-CA" dirty="0" smtClean="0"/>
              <a:t> </a:t>
            </a:r>
            <a:r>
              <a:rPr lang="en-CA" dirty="0" err="1" smtClean="0"/>
              <a:t>couleur</a:t>
            </a:r>
            <a:r>
              <a:rPr lang="en-CA" dirty="0" smtClean="0"/>
              <a:t> </a:t>
            </a:r>
            <a:r>
              <a:rPr lang="en-CA" dirty="0" err="1" smtClean="0"/>
              <a:t>est</a:t>
            </a:r>
            <a:r>
              <a:rPr lang="en-CA" dirty="0" smtClean="0"/>
              <a:t> </a:t>
            </a:r>
            <a:r>
              <a:rPr lang="en-CA" dirty="0" err="1" smtClean="0"/>
              <a:t>l’orange</a:t>
            </a:r>
            <a:r>
              <a:rPr lang="en-CA" dirty="0" smtClean="0"/>
              <a:t>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 err="1" smtClean="0"/>
              <a:t>L’orange</a:t>
            </a:r>
            <a:r>
              <a:rPr lang="en-CA" sz="4000" dirty="0" smtClean="0"/>
              <a:t> </a:t>
            </a:r>
            <a:r>
              <a:rPr lang="en-CA" sz="4000" dirty="0" err="1" smtClean="0"/>
              <a:t>est</a:t>
            </a:r>
            <a:r>
              <a:rPr lang="en-CA" sz="4000" dirty="0" smtClean="0"/>
              <a:t> orange. </a:t>
            </a:r>
          </a:p>
          <a:p>
            <a:endParaRPr lang="en-CA" sz="4000" dirty="0"/>
          </a:p>
          <a:p>
            <a:endParaRPr lang="en-CA" sz="4000" dirty="0" smtClean="0"/>
          </a:p>
          <a:p>
            <a:r>
              <a:rPr lang="en-CA" sz="4000" dirty="0" smtClean="0"/>
              <a:t>Les oranges </a:t>
            </a:r>
            <a:r>
              <a:rPr lang="en-CA" sz="4000" dirty="0" err="1" smtClean="0"/>
              <a:t>sont</a:t>
            </a:r>
            <a:r>
              <a:rPr lang="en-CA" sz="4000" dirty="0" smtClean="0"/>
              <a:t> orange.  </a:t>
            </a:r>
            <a:endParaRPr lang="en-CA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871" y="1828800"/>
            <a:ext cx="2807530" cy="2586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5101974"/>
            <a:ext cx="3784652" cy="137248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5998464" y="5101974"/>
            <a:ext cx="0" cy="9178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73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7. De </a:t>
            </a:r>
            <a:r>
              <a:rPr lang="en-CA" dirty="0" err="1" smtClean="0"/>
              <a:t>quelle</a:t>
            </a:r>
            <a:r>
              <a:rPr lang="en-CA" dirty="0" smtClean="0"/>
              <a:t> </a:t>
            </a:r>
            <a:r>
              <a:rPr lang="en-CA" dirty="0" err="1" smtClean="0"/>
              <a:t>couleur</a:t>
            </a:r>
            <a:r>
              <a:rPr lang="en-CA" dirty="0" smtClean="0"/>
              <a:t> </a:t>
            </a:r>
            <a:r>
              <a:rPr lang="en-CA" dirty="0" err="1" smtClean="0"/>
              <a:t>est</a:t>
            </a:r>
            <a:r>
              <a:rPr lang="en-CA" dirty="0" smtClean="0"/>
              <a:t> le citron?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Le citron </a:t>
            </a:r>
            <a:r>
              <a:rPr lang="en-CA" sz="4000" dirty="0" err="1" smtClean="0"/>
              <a:t>est</a:t>
            </a:r>
            <a:r>
              <a:rPr lang="en-CA" sz="4000" dirty="0" smtClean="0"/>
              <a:t> </a:t>
            </a:r>
            <a:r>
              <a:rPr lang="en-CA" sz="4000" dirty="0" err="1" smtClean="0"/>
              <a:t>jaune</a:t>
            </a:r>
            <a:r>
              <a:rPr lang="en-CA" sz="4000" dirty="0" smtClean="0"/>
              <a:t>.  </a:t>
            </a:r>
          </a:p>
          <a:p>
            <a:endParaRPr lang="en-CA" sz="4000" dirty="0"/>
          </a:p>
          <a:p>
            <a:endParaRPr lang="en-CA" sz="4000" dirty="0" smtClean="0"/>
          </a:p>
          <a:p>
            <a:r>
              <a:rPr lang="en-CA" sz="4000" dirty="0" smtClean="0"/>
              <a:t>Les citrons </a:t>
            </a:r>
            <a:r>
              <a:rPr lang="en-CA" sz="4000" dirty="0" err="1" smtClean="0"/>
              <a:t>sont</a:t>
            </a:r>
            <a:r>
              <a:rPr lang="en-CA" sz="4000" dirty="0" smtClean="0"/>
              <a:t> </a:t>
            </a:r>
            <a:r>
              <a:rPr lang="en-CA" sz="4000" dirty="0" err="1" smtClean="0"/>
              <a:t>jaune</a:t>
            </a:r>
            <a:r>
              <a:rPr lang="en-CA" sz="4000" u="sng" dirty="0" err="1" smtClean="0"/>
              <a:t>s</a:t>
            </a:r>
            <a:r>
              <a:rPr lang="en-CA" sz="4000" dirty="0" smtClean="0"/>
              <a:t>. </a:t>
            </a:r>
            <a:endParaRPr lang="en-CA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862" y="1668780"/>
            <a:ext cx="3505200" cy="2628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937" y="3912806"/>
            <a:ext cx="3645125" cy="29368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5465064" y="5089274"/>
            <a:ext cx="0" cy="9178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63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8. De </a:t>
            </a:r>
            <a:r>
              <a:rPr lang="en-CA" dirty="0" err="1" smtClean="0"/>
              <a:t>quelle</a:t>
            </a:r>
            <a:r>
              <a:rPr lang="en-CA" dirty="0" smtClean="0"/>
              <a:t> </a:t>
            </a:r>
            <a:r>
              <a:rPr lang="en-CA" dirty="0" err="1" smtClean="0"/>
              <a:t>couleur</a:t>
            </a:r>
            <a:r>
              <a:rPr lang="en-CA" dirty="0" smtClean="0"/>
              <a:t> </a:t>
            </a:r>
            <a:r>
              <a:rPr lang="en-CA" dirty="0" err="1" smtClean="0"/>
              <a:t>est</a:t>
            </a:r>
            <a:r>
              <a:rPr lang="en-CA" dirty="0" smtClean="0"/>
              <a:t> la </a:t>
            </a:r>
            <a:r>
              <a:rPr lang="en-CA" dirty="0" err="1" smtClean="0"/>
              <a:t>neige</a:t>
            </a:r>
            <a:r>
              <a:rPr lang="en-CA" dirty="0" smtClean="0"/>
              <a:t>?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La </a:t>
            </a:r>
            <a:r>
              <a:rPr lang="en-CA" sz="4000" dirty="0" err="1" smtClean="0"/>
              <a:t>neige</a:t>
            </a:r>
            <a:r>
              <a:rPr lang="en-CA" sz="4000" dirty="0" smtClean="0"/>
              <a:t> </a:t>
            </a:r>
            <a:r>
              <a:rPr lang="en-CA" sz="4000" dirty="0" err="1" smtClean="0"/>
              <a:t>est</a:t>
            </a:r>
            <a:r>
              <a:rPr lang="en-CA" sz="4000" dirty="0" smtClean="0"/>
              <a:t> blanche.  </a:t>
            </a:r>
          </a:p>
          <a:p>
            <a:endParaRPr lang="en-CA" sz="4000" dirty="0"/>
          </a:p>
          <a:p>
            <a:endParaRPr lang="en-CA" sz="4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240" y="3040380"/>
            <a:ext cx="3743960" cy="280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1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9</a:t>
            </a:r>
            <a:r>
              <a:rPr lang="en-CA" dirty="0" smtClean="0"/>
              <a:t>. De </a:t>
            </a:r>
            <a:r>
              <a:rPr lang="en-CA" dirty="0" err="1" smtClean="0"/>
              <a:t>quelle</a:t>
            </a:r>
            <a:r>
              <a:rPr lang="en-CA" dirty="0" smtClean="0"/>
              <a:t> </a:t>
            </a:r>
            <a:r>
              <a:rPr lang="en-CA" dirty="0" err="1" smtClean="0"/>
              <a:t>couleur</a:t>
            </a:r>
            <a:r>
              <a:rPr lang="en-CA" dirty="0" smtClean="0"/>
              <a:t> </a:t>
            </a:r>
            <a:r>
              <a:rPr lang="en-CA" dirty="0" err="1" smtClean="0"/>
              <a:t>est</a:t>
            </a:r>
            <a:r>
              <a:rPr lang="en-CA" dirty="0" smtClean="0"/>
              <a:t> Le </a:t>
            </a:r>
            <a:r>
              <a:rPr lang="en-CA" dirty="0" err="1" smtClean="0"/>
              <a:t>cochon</a:t>
            </a:r>
            <a:r>
              <a:rPr lang="en-CA" dirty="0" smtClean="0"/>
              <a:t>?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Le </a:t>
            </a:r>
            <a:r>
              <a:rPr lang="en-CA" sz="4000" dirty="0" err="1" smtClean="0"/>
              <a:t>cochon</a:t>
            </a:r>
            <a:r>
              <a:rPr lang="en-CA" sz="4000" dirty="0" smtClean="0"/>
              <a:t> </a:t>
            </a:r>
            <a:r>
              <a:rPr lang="en-CA" sz="4000" dirty="0" err="1" smtClean="0"/>
              <a:t>est</a:t>
            </a:r>
            <a:r>
              <a:rPr lang="en-CA" sz="4000" dirty="0" smtClean="0"/>
              <a:t> rose.  </a:t>
            </a:r>
          </a:p>
          <a:p>
            <a:endParaRPr lang="en-CA" sz="4000" dirty="0"/>
          </a:p>
          <a:p>
            <a:endParaRPr lang="en-CA" sz="4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2976880"/>
            <a:ext cx="39624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9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3835400" y="2743200"/>
            <a:ext cx="3985514" cy="288290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368566"/>
              </p:ext>
            </p:extLst>
          </p:nvPr>
        </p:nvGraphicFramePr>
        <p:xfrm>
          <a:off x="922528" y="723900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MS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/>
                        <a:t>orange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4298545"/>
              </p:ext>
            </p:extLst>
          </p:nvPr>
        </p:nvGraphicFramePr>
        <p:xfrm>
          <a:off x="8212138" y="743204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FP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/>
                        <a:t>orange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5311576"/>
              </p:ext>
            </p:extLst>
          </p:nvPr>
        </p:nvGraphicFramePr>
        <p:xfrm>
          <a:off x="5799138" y="743204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FS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/>
                        <a:t>orange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418290"/>
              </p:ext>
            </p:extLst>
          </p:nvPr>
        </p:nvGraphicFramePr>
        <p:xfrm>
          <a:off x="3405283" y="730504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MP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/>
                        <a:t>orange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44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2245614" y="2606675"/>
            <a:ext cx="4015486" cy="3073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51146"/>
              </p:ext>
            </p:extLst>
          </p:nvPr>
        </p:nvGraphicFramePr>
        <p:xfrm>
          <a:off x="922528" y="723900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MS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/>
                        <a:t>argent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1949242"/>
              </p:ext>
            </p:extLst>
          </p:nvPr>
        </p:nvGraphicFramePr>
        <p:xfrm>
          <a:off x="8212138" y="743204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FP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/>
                        <a:t>argent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175465"/>
              </p:ext>
            </p:extLst>
          </p:nvPr>
        </p:nvGraphicFramePr>
        <p:xfrm>
          <a:off x="5799138" y="743204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FS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/>
                        <a:t>argent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3649357"/>
              </p:ext>
            </p:extLst>
          </p:nvPr>
        </p:nvGraphicFramePr>
        <p:xfrm>
          <a:off x="3405283" y="730504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MP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/>
                        <a:t>argent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797" y="2606675"/>
            <a:ext cx="2558006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3655314" y="2657475"/>
            <a:ext cx="4015486" cy="307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4759439"/>
              </p:ext>
            </p:extLst>
          </p:nvPr>
        </p:nvGraphicFramePr>
        <p:xfrm>
          <a:off x="922528" y="723900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MS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err="1" smtClean="0"/>
                        <a:t>jaune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474061"/>
              </p:ext>
            </p:extLst>
          </p:nvPr>
        </p:nvGraphicFramePr>
        <p:xfrm>
          <a:off x="8212138" y="743204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FP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err="1" smtClean="0"/>
                        <a:t>jaunes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833507"/>
              </p:ext>
            </p:extLst>
          </p:nvPr>
        </p:nvGraphicFramePr>
        <p:xfrm>
          <a:off x="5799138" y="743204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FS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err="1" smtClean="0"/>
                        <a:t>jaune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0316927"/>
              </p:ext>
            </p:extLst>
          </p:nvPr>
        </p:nvGraphicFramePr>
        <p:xfrm>
          <a:off x="3405283" y="730504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MP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err="1" smtClean="0"/>
                        <a:t>jaunes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15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3655314" y="2657475"/>
            <a:ext cx="4015486" cy="3073400"/>
          </a:xfrm>
          <a:prstGeom prst="rect">
            <a:avLst/>
          </a:prstGeom>
          <a:solidFill>
            <a:srgbClr val="F98F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265223"/>
              </p:ext>
            </p:extLst>
          </p:nvPr>
        </p:nvGraphicFramePr>
        <p:xfrm>
          <a:off x="922528" y="723900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MS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/>
                        <a:t>rose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4322274"/>
              </p:ext>
            </p:extLst>
          </p:nvPr>
        </p:nvGraphicFramePr>
        <p:xfrm>
          <a:off x="8212138" y="743204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FP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/>
                        <a:t>roses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172048"/>
              </p:ext>
            </p:extLst>
          </p:nvPr>
        </p:nvGraphicFramePr>
        <p:xfrm>
          <a:off x="5799138" y="743204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FS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/>
                        <a:t>rose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354790"/>
              </p:ext>
            </p:extLst>
          </p:nvPr>
        </p:nvGraphicFramePr>
        <p:xfrm>
          <a:off x="3405283" y="730504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MP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/>
                        <a:t>roses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76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3655314" y="2657475"/>
            <a:ext cx="4015486" cy="307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889552"/>
              </p:ext>
            </p:extLst>
          </p:nvPr>
        </p:nvGraphicFramePr>
        <p:xfrm>
          <a:off x="922528" y="723900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MS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/>
                        <a:t>rouge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801686"/>
              </p:ext>
            </p:extLst>
          </p:nvPr>
        </p:nvGraphicFramePr>
        <p:xfrm>
          <a:off x="8212138" y="743204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FP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/>
                        <a:t>rouges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5661922"/>
              </p:ext>
            </p:extLst>
          </p:nvPr>
        </p:nvGraphicFramePr>
        <p:xfrm>
          <a:off x="5799138" y="743204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FS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/>
                        <a:t>rouge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242864"/>
              </p:ext>
            </p:extLst>
          </p:nvPr>
        </p:nvGraphicFramePr>
        <p:xfrm>
          <a:off x="3405283" y="730504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MP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/>
                        <a:t>rouges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671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3655314" y="2657475"/>
            <a:ext cx="4015486" cy="3073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249130"/>
              </p:ext>
            </p:extLst>
          </p:nvPr>
        </p:nvGraphicFramePr>
        <p:xfrm>
          <a:off x="922528" y="723900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MS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err="1" smtClean="0"/>
                        <a:t>vert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670579"/>
              </p:ext>
            </p:extLst>
          </p:nvPr>
        </p:nvGraphicFramePr>
        <p:xfrm>
          <a:off x="8212138" y="743204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FP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err="1" smtClean="0"/>
                        <a:t>vertes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959691"/>
              </p:ext>
            </p:extLst>
          </p:nvPr>
        </p:nvGraphicFramePr>
        <p:xfrm>
          <a:off x="5799138" y="743204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FS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err="1" smtClean="0"/>
                        <a:t>verte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018165"/>
              </p:ext>
            </p:extLst>
          </p:nvPr>
        </p:nvGraphicFramePr>
        <p:xfrm>
          <a:off x="3405283" y="730504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MP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err="1" smtClean="0"/>
                        <a:t>verts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12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3655314" y="2657475"/>
            <a:ext cx="4015486" cy="3073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18206"/>
              </p:ext>
            </p:extLst>
          </p:nvPr>
        </p:nvGraphicFramePr>
        <p:xfrm>
          <a:off x="922528" y="723900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MS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/>
                        <a:t>bleu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58740"/>
              </p:ext>
            </p:extLst>
          </p:nvPr>
        </p:nvGraphicFramePr>
        <p:xfrm>
          <a:off x="8212138" y="743204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FP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err="1" smtClean="0"/>
                        <a:t>bleues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9657004"/>
              </p:ext>
            </p:extLst>
          </p:nvPr>
        </p:nvGraphicFramePr>
        <p:xfrm>
          <a:off x="5799138" y="743204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FS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err="1" smtClean="0"/>
                        <a:t>bleue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437590"/>
              </p:ext>
            </p:extLst>
          </p:nvPr>
        </p:nvGraphicFramePr>
        <p:xfrm>
          <a:off x="3405283" y="730504"/>
          <a:ext cx="215106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MP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/>
                        <a:t>bleus</a:t>
                      </a:r>
                      <a:endParaRPr lang="en-CA" sz="3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315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230</TotalTime>
  <Words>290</Words>
  <Application>Microsoft Office PowerPoint</Application>
  <PresentationFormat>Widescreen</PresentationFormat>
  <Paragraphs>158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Tw Cen MT</vt:lpstr>
      <vt:lpstr>Tw Cen MT Condensed</vt:lpstr>
      <vt:lpstr>Wingdings 3</vt:lpstr>
      <vt:lpstr>Integral</vt:lpstr>
      <vt:lpstr>LES COULEURS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Complète les questions 1-9  en PHRASES COMPLètes!!!  ***Utilise un dictionnaire si nécessaire!</vt:lpstr>
      <vt:lpstr>1. Quelle est ta couleur favorite?</vt:lpstr>
      <vt:lpstr>2. De quelle couleur est la tomate?</vt:lpstr>
      <vt:lpstr>3. De quelle couleur est la carotte?</vt:lpstr>
      <vt:lpstr>4. De quelle couleur sont les pois?</vt:lpstr>
      <vt:lpstr>5. De quelle couleur est la banane?</vt:lpstr>
      <vt:lpstr>6. De quelle couleur est l’orange?</vt:lpstr>
      <vt:lpstr>7. De quelle couleur est le citron?</vt:lpstr>
      <vt:lpstr>8. De quelle couleur est la neige? </vt:lpstr>
      <vt:lpstr>9. De quelle couleur est Le cochon? </vt:lpstr>
    </vt:vector>
  </TitlesOfParts>
  <Company>Winnipeg School Division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COULEURS</dc:title>
  <dc:creator>Winnipeg School Division</dc:creator>
  <cp:lastModifiedBy>Winnipeg School Division</cp:lastModifiedBy>
  <cp:revision>34</cp:revision>
  <dcterms:created xsi:type="dcterms:W3CDTF">2015-04-23T19:08:58Z</dcterms:created>
  <dcterms:modified xsi:type="dcterms:W3CDTF">2015-04-23T23:42:14Z</dcterms:modified>
</cp:coreProperties>
</file>