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88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19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14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34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53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87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20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21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05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37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6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3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6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68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EA6-8789-4AC5-889A-692FF8781002}" type="datetimeFigureOut">
              <a:rPr lang="en-CA" smtClean="0"/>
              <a:t>21/04/2015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7E1F7D-D202-4D74-8C3A-AED7A79964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85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 ADJECTIFS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45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Grand(e) </a:t>
            </a:r>
            <a:r>
              <a:rPr lang="en-CA" dirty="0" err="1" smtClean="0"/>
              <a:t>ou</a:t>
            </a:r>
            <a:r>
              <a:rPr lang="en-CA" dirty="0" smtClean="0"/>
              <a:t> petit(e)?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18" y="1396206"/>
            <a:ext cx="3507581" cy="5101936"/>
          </a:xfrm>
        </p:spPr>
      </p:pic>
      <p:sp>
        <p:nvSpPr>
          <p:cNvPr id="7" name="TextBox 6"/>
          <p:cNvSpPr txBox="1"/>
          <p:nvPr/>
        </p:nvSpPr>
        <p:spPr>
          <a:xfrm>
            <a:off x="1092200" y="16256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M. Rockets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305502" y="27940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M. Denver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652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Grand(e) </a:t>
            </a:r>
            <a:r>
              <a:rPr lang="en-CA" dirty="0" err="1" smtClean="0"/>
              <a:t>ou</a:t>
            </a:r>
            <a:r>
              <a:rPr lang="en-CA" dirty="0" smtClean="0"/>
              <a:t> petit(e)?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24" y="1411958"/>
            <a:ext cx="3305075" cy="5150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1400" y="47498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Michel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024600" y="23368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Guy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92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Grand(e) </a:t>
            </a:r>
            <a:r>
              <a:rPr lang="en-CA" dirty="0" err="1"/>
              <a:t>ou</a:t>
            </a:r>
            <a:r>
              <a:rPr lang="en-CA" dirty="0"/>
              <a:t> petit(e)?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06" y="1392634"/>
            <a:ext cx="3251993" cy="4877991"/>
          </a:xfrm>
        </p:spPr>
      </p:pic>
      <p:sp>
        <p:nvSpPr>
          <p:cNvPr id="5" name="TextBox 4"/>
          <p:cNvSpPr txBox="1"/>
          <p:nvPr/>
        </p:nvSpPr>
        <p:spPr>
          <a:xfrm>
            <a:off x="1333500" y="30353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Sofie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7286452" y="1745734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Jean-Paul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75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Grand(e) </a:t>
            </a:r>
            <a:r>
              <a:rPr lang="en-CA" dirty="0" err="1"/>
              <a:t>ou</a:t>
            </a:r>
            <a:r>
              <a:rPr lang="en-CA" dirty="0"/>
              <a:t> petit(e)?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23" y="1514344"/>
            <a:ext cx="3542177" cy="4718181"/>
          </a:xfrm>
        </p:spPr>
      </p:pic>
      <p:sp>
        <p:nvSpPr>
          <p:cNvPr id="7" name="TextBox 6"/>
          <p:cNvSpPr txBox="1"/>
          <p:nvPr/>
        </p:nvSpPr>
        <p:spPr>
          <a:xfrm>
            <a:off x="1600200" y="30226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Marie-Claude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472103" y="1922502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Julie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34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Longs </a:t>
            </a:r>
            <a:r>
              <a:rPr lang="en-CA" dirty="0" err="1" smtClean="0"/>
              <a:t>ou</a:t>
            </a:r>
            <a:r>
              <a:rPr lang="en-CA" dirty="0" smtClean="0"/>
              <a:t> courts?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7" y="1930400"/>
            <a:ext cx="2623563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71" y="1930400"/>
            <a:ext cx="3172460" cy="38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Longs </a:t>
            </a:r>
            <a:r>
              <a:rPr lang="en-CA" dirty="0" err="1" smtClean="0"/>
              <a:t>ou</a:t>
            </a:r>
            <a:r>
              <a:rPr lang="en-CA" dirty="0" smtClean="0"/>
              <a:t> courts?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34" y="1930400"/>
            <a:ext cx="2660369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39" y="2131218"/>
            <a:ext cx="2433426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1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Longs </a:t>
            </a:r>
            <a:r>
              <a:rPr lang="en-CA" dirty="0" err="1" smtClean="0"/>
              <a:t>ou</a:t>
            </a:r>
            <a:r>
              <a:rPr lang="en-CA" dirty="0" smtClean="0"/>
              <a:t> courts?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184400"/>
            <a:ext cx="495808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2" y="1934238"/>
            <a:ext cx="2996989" cy="39497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2797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46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LES ADJECTIFS</vt:lpstr>
      <vt:lpstr>Grand(e) ou petit(e)? </vt:lpstr>
      <vt:lpstr>Grand(e) ou petit(e)?</vt:lpstr>
      <vt:lpstr>Grand(e) ou petit(e)?</vt:lpstr>
      <vt:lpstr>Grand(e) ou petit(e)?</vt:lpstr>
      <vt:lpstr>Longs ou courts?</vt:lpstr>
      <vt:lpstr>Longs ou courts?</vt:lpstr>
      <vt:lpstr>Longs ou courts?</vt:lpstr>
    </vt:vector>
  </TitlesOfParts>
  <Company>Winnipeg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ADJECTIFS</dc:title>
  <dc:creator>Winnipeg School Division</dc:creator>
  <cp:lastModifiedBy>Winnipeg School Division</cp:lastModifiedBy>
  <cp:revision>3</cp:revision>
  <dcterms:created xsi:type="dcterms:W3CDTF">2015-04-21T17:39:37Z</dcterms:created>
  <dcterms:modified xsi:type="dcterms:W3CDTF">2015-04-21T18:15:37Z</dcterms:modified>
</cp:coreProperties>
</file>