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4" r:id="rId8"/>
    <p:sldId id="262" r:id="rId9"/>
    <p:sldId id="265" r:id="rId10"/>
    <p:sldId id="263" r:id="rId11"/>
    <p:sldId id="261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4/21/2015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latin typeface="Cooper Black" panose="0208090404030B020404" pitchFamily="18" charset="0"/>
              </a:rPr>
              <a:t>Des </a:t>
            </a:r>
            <a:r>
              <a:rPr lang="en-CA" dirty="0" err="1" smtClean="0">
                <a:latin typeface="Cooper Black" panose="0208090404030B020404" pitchFamily="18" charset="0"/>
              </a:rPr>
              <a:t>vedettes</a:t>
            </a:r>
            <a:r>
              <a:rPr lang="en-CA" dirty="0" smtClean="0">
                <a:latin typeface="Cooper Black" panose="0208090404030B020404" pitchFamily="18" charset="0"/>
              </a:rPr>
              <a:t> à la mode!</a:t>
            </a:r>
            <a:endParaRPr lang="en-CA" dirty="0"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149225"/>
            <a:ext cx="52387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92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635000"/>
            <a:ext cx="6844242" cy="5133182"/>
          </a:xfrm>
        </p:spPr>
      </p:pic>
    </p:spTree>
    <p:extLst>
      <p:ext uri="{BB962C8B-B14F-4D97-AF65-F5344CB8AC3E}">
        <p14:creationId xmlns:p14="http://schemas.microsoft.com/office/powerpoint/2010/main" val="96429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400" y="932413"/>
            <a:ext cx="7543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04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599588"/>
            <a:ext cx="7130357" cy="5446801"/>
          </a:xfrm>
        </p:spPr>
      </p:pic>
    </p:spTree>
    <p:extLst>
      <p:ext uri="{BB962C8B-B14F-4D97-AF65-F5344CB8AC3E}">
        <p14:creationId xmlns:p14="http://schemas.microsoft.com/office/powerpoint/2010/main" val="172463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1" y="266700"/>
            <a:ext cx="2728692" cy="6134100"/>
          </a:xfrm>
        </p:spPr>
      </p:pic>
    </p:spTree>
    <p:extLst>
      <p:ext uri="{BB962C8B-B14F-4D97-AF65-F5344CB8AC3E}">
        <p14:creationId xmlns:p14="http://schemas.microsoft.com/office/powerpoint/2010/main" val="705833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330200"/>
            <a:ext cx="4449961" cy="5933282"/>
          </a:xfrm>
        </p:spPr>
      </p:pic>
    </p:spTree>
    <p:extLst>
      <p:ext uri="{BB962C8B-B14F-4D97-AF65-F5344CB8AC3E}">
        <p14:creationId xmlns:p14="http://schemas.microsoft.com/office/powerpoint/2010/main" val="313971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568" y="584200"/>
            <a:ext cx="4193531" cy="5654099"/>
          </a:xfrm>
        </p:spPr>
      </p:pic>
    </p:spTree>
    <p:extLst>
      <p:ext uri="{BB962C8B-B14F-4D97-AF65-F5344CB8AC3E}">
        <p14:creationId xmlns:p14="http://schemas.microsoft.com/office/powerpoint/2010/main" val="160211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678413"/>
            <a:ext cx="3972052" cy="5291237"/>
          </a:xfrm>
        </p:spPr>
      </p:pic>
    </p:spTree>
    <p:extLst>
      <p:ext uri="{BB962C8B-B14F-4D97-AF65-F5344CB8AC3E}">
        <p14:creationId xmlns:p14="http://schemas.microsoft.com/office/powerpoint/2010/main" val="3234783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826" y="447188"/>
            <a:ext cx="3819074" cy="572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5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447188"/>
            <a:ext cx="3827839" cy="5744988"/>
          </a:xfrm>
        </p:spPr>
      </p:pic>
    </p:spTree>
    <p:extLst>
      <p:ext uri="{BB962C8B-B14F-4D97-AF65-F5344CB8AC3E}">
        <p14:creationId xmlns:p14="http://schemas.microsoft.com/office/powerpoint/2010/main" val="389275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61" y="304800"/>
            <a:ext cx="4734675" cy="6118150"/>
          </a:xfrm>
        </p:spPr>
      </p:pic>
    </p:spTree>
    <p:extLst>
      <p:ext uri="{BB962C8B-B14F-4D97-AF65-F5344CB8AC3E}">
        <p14:creationId xmlns:p14="http://schemas.microsoft.com/office/powerpoint/2010/main" val="2526443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447188"/>
            <a:ext cx="4012692" cy="6223340"/>
          </a:xfrm>
        </p:spPr>
      </p:pic>
    </p:spTree>
    <p:extLst>
      <p:ext uri="{BB962C8B-B14F-4D97-AF65-F5344CB8AC3E}">
        <p14:creationId xmlns:p14="http://schemas.microsoft.com/office/powerpoint/2010/main" val="2820724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15</TotalTime>
  <Words>6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Century Gothic</vt:lpstr>
      <vt:lpstr>Cooper Black</vt:lpstr>
      <vt:lpstr>Wingdings 2</vt:lpstr>
      <vt:lpstr>Quotable</vt:lpstr>
      <vt:lpstr>Des vedettes à la mode!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Winnipeg School Division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vedettes à la mode!</dc:title>
  <dc:creator>Winnipeg School Division</dc:creator>
  <cp:lastModifiedBy>Winnipeg School Division</cp:lastModifiedBy>
  <cp:revision>5</cp:revision>
  <dcterms:created xsi:type="dcterms:W3CDTF">2015-04-21T18:00:00Z</dcterms:created>
  <dcterms:modified xsi:type="dcterms:W3CDTF">2015-04-21T18:15:30Z</dcterms:modified>
</cp:coreProperties>
</file>