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9" r:id="rId1"/>
  </p:sldMasterIdLst>
  <p:sldIdLst>
    <p:sldId id="267" r:id="rId2"/>
    <p:sldId id="259" r:id="rId3"/>
    <p:sldId id="260" r:id="rId4"/>
    <p:sldId id="266" r:id="rId5"/>
    <p:sldId id="261" r:id="rId6"/>
    <p:sldId id="265" r:id="rId7"/>
    <p:sldId id="262" r:id="rId8"/>
    <p:sldId id="273" r:id="rId9"/>
    <p:sldId id="268" r:id="rId10"/>
    <p:sldId id="269" r:id="rId11"/>
    <p:sldId id="274" r:id="rId12"/>
    <p:sldId id="275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3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D92F0B8-6D22-E64D-9537-523D77F6856E}" type="datetimeFigureOut">
              <a:rPr lang="en-US" smtClean="0"/>
              <a:pPr/>
              <a:t>4/7/2017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  <p:sldLayoutId id="2147483847" r:id="rId18"/>
    <p:sldLayoutId id="2147483848" r:id="rId19"/>
    <p:sldLayoutId id="2147483849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a/url?sa=i&amp;source=images&amp;cd=&amp;cad=rja&amp;docid=GmnZBCAZ-acb0M&amp;tbnid=xHBPnLevKD8VfM:&amp;ved=0CAgQjRwwAA&amp;url=http://lookingforaland.com/2012/09/09/leadership-not-of-this-world-sifting-individualism-and-efficiency/&amp;ei=SfK1UZHdO6WcigKOm4CoAg&amp;psig=AFQjCNFyCS9EunOTUfH2TZWJXX0FTXydRQ&amp;ust=13709649380097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a/url?sa=i&amp;source=images&amp;cd=&amp;cad=rja&amp;docid=JVcA3QN8vjGZxM&amp;tbnid=iEvZMqC5-2cLpM:&amp;ved=0CAgQjRwwADgY&amp;url=http://looseleafwriting.blogspot.com/2011/08/teapendance-day-or-thank-you-g.html&amp;ei=YvW1UYvNNIK1iwKBl4D4CQ&amp;psig=AFQjCNFBklEnBIaEPNKo83zzypk4sTyD0g&amp;ust=137096573090702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a/url?sa=i&amp;source=images&amp;cd=&amp;cad=rja&amp;docid=h594nwZOytQymM&amp;tbnid=hsTWRfRxtYkQeM:&amp;ved=0CAgQjRwwAA&amp;url=http://www.gentside.com/maquillage/des-jeunes-chinoises-transforment-leur-apparence_pic70039.html&amp;ei=3_O1Uc6QK6zWiALQioHwCw&amp;psig=AFQjCNFxgFbPl5CaUXtCQAYfePX_krY_JQ&amp;ust=137096534373853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a/url?sa=i&amp;source=images&amp;cd=&amp;cad=rja&amp;docid=W38l-ka5BDQ9CM&amp;tbnid=2KtmquTAMQdqxM:&amp;ved=0CAgQjRwwADgx&amp;url=http://www.letssmiletoday.com/pictures/13418-epic-07&amp;ei=TPS1UcKoNsq7iwLG8oCICg&amp;psig=AFQjCNEjP3rVyJvQ8LNyoJZd47bqbYsJ4w&amp;ust=137096545292734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140" y="2113643"/>
            <a:ext cx="8077200" cy="3031744"/>
          </a:xfrm>
        </p:spPr>
        <p:txBody>
          <a:bodyPr/>
          <a:lstStyle/>
          <a:p>
            <a:r>
              <a:rPr lang="fr-CA" sz="3600" dirty="0" smtClean="0">
                <a:latin typeface="Comic Sans MS" panose="030F0702030302020204" pitchFamily="66" charset="0"/>
              </a:rPr>
              <a:t>Discutez avec un</a:t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>partenaire d’une définition</a:t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>pour les deux termes suivants</a:t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/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>1) Individualisme</a:t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>2) Apparences </a:t>
            </a:r>
            <a:endParaRPr lang="en-CA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L’individualisme</a:t>
            </a:r>
            <a:r>
              <a:rPr lang="en-CA" dirty="0" smtClean="0"/>
              <a:t> </a:t>
            </a:r>
            <a:r>
              <a:rPr lang="en-CA" dirty="0" err="1" smtClean="0"/>
              <a:t>cont</a:t>
            </a:r>
            <a:r>
              <a:rPr lang="en-CA" dirty="0" smtClean="0"/>
              <a:t>…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035727"/>
              </p:ext>
            </p:extLst>
          </p:nvPr>
        </p:nvGraphicFramePr>
        <p:xfrm>
          <a:off x="914400" y="1735138"/>
          <a:ext cx="731361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9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Personnage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Exemple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Pg.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Tous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Leurs</a:t>
                      </a:r>
                      <a:r>
                        <a:rPr lang="en-CA" dirty="0" smtClean="0"/>
                        <a:t> sobriquets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Le titre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“zone de la </a:t>
                      </a:r>
                      <a:r>
                        <a:rPr lang="en-CA" dirty="0" err="1" smtClean="0"/>
                        <a:t>société</a:t>
                      </a:r>
                      <a:r>
                        <a:rPr lang="en-CA" dirty="0" smtClean="0"/>
                        <a:t>”/ </a:t>
                      </a:r>
                      <a:r>
                        <a:rPr lang="en-CA" dirty="0" err="1" smtClean="0"/>
                        <a:t>être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exclu</a:t>
                      </a:r>
                      <a:r>
                        <a:rPr lang="en-CA" baseline="0" dirty="0" smtClean="0"/>
                        <a:t>/à part/</a:t>
                      </a:r>
                      <a:r>
                        <a:rPr lang="en-CA" baseline="0" dirty="0" err="1" smtClean="0"/>
                        <a:t>marginalisé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p. 116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4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Les </a:t>
            </a:r>
            <a:r>
              <a:rPr lang="en-CA"/>
              <a:t>apparences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083488"/>
              </p:ext>
            </p:extLst>
          </p:nvPr>
        </p:nvGraphicFramePr>
        <p:xfrm>
          <a:off x="914400" y="1371600"/>
          <a:ext cx="7313613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0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Pg.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Exemple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Réalité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 15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Le </a:t>
                      </a:r>
                      <a:r>
                        <a:rPr lang="en-CA" sz="1600" dirty="0" err="1" smtClean="0"/>
                        <a:t>vieux</a:t>
                      </a:r>
                      <a:r>
                        <a:rPr lang="en-CA" sz="1600" dirty="0" smtClean="0"/>
                        <a:t> hangar </a:t>
                      </a:r>
                      <a:r>
                        <a:rPr lang="en-CA" sz="1600" dirty="0" err="1" smtClean="0"/>
                        <a:t>délabré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Une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cachette</a:t>
                      </a:r>
                      <a:r>
                        <a:rPr lang="en-CA" sz="1600" dirty="0" smtClean="0"/>
                        <a:t> pour les </a:t>
                      </a:r>
                      <a:r>
                        <a:rPr lang="en-CA" sz="1600" dirty="0" smtClean="0"/>
                        <a:t>cigarettes; </a:t>
                      </a:r>
                      <a:r>
                        <a:rPr lang="en-CA" sz="1600" dirty="0" err="1" smtClean="0"/>
                        <a:t>une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maison</a:t>
                      </a:r>
                      <a:r>
                        <a:rPr lang="en-CA" sz="1600" dirty="0" smtClean="0"/>
                        <a:t>/”chez-</a:t>
                      </a:r>
                      <a:r>
                        <a:rPr lang="en-CA" sz="1600" dirty="0" err="1" smtClean="0"/>
                        <a:t>soi</a:t>
                      </a:r>
                      <a:r>
                        <a:rPr lang="en-CA" sz="1600" dirty="0" smtClean="0"/>
                        <a:t>”/la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sécurité</a:t>
                      </a:r>
                      <a:r>
                        <a:rPr lang="en-CA" sz="1600" baseline="0" dirty="0" smtClean="0"/>
                        <a:t> pour les </a:t>
                      </a:r>
                      <a:r>
                        <a:rPr lang="en-CA" sz="1600" baseline="0" dirty="0" err="1" smtClean="0"/>
                        <a:t>contrabandiers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5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Les </a:t>
            </a:r>
            <a:r>
              <a:rPr lang="en-CA"/>
              <a:t>apparences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218848"/>
              </p:ext>
            </p:extLst>
          </p:nvPr>
        </p:nvGraphicFramePr>
        <p:xfrm>
          <a:off x="914400" y="1371600"/>
          <a:ext cx="7313613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0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Pg.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Exemple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Réalité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PP: independence de la </a:t>
                      </a:r>
                      <a:r>
                        <a:rPr lang="en-CA" dirty="0" err="1" smtClean="0"/>
                        <a:t>bande</a:t>
                      </a:r>
                      <a:r>
                        <a:rPr lang="en-CA" dirty="0" smtClean="0"/>
                        <a:t>/</a:t>
                      </a:r>
                      <a:r>
                        <a:rPr lang="en-CA" dirty="0" err="1" smtClean="0"/>
                        <a:t>meilleur</a:t>
                      </a:r>
                      <a:r>
                        <a:rPr lang="en-CA" baseline="0" dirty="0" smtClean="0"/>
                        <a:t> que la </a:t>
                      </a:r>
                      <a:r>
                        <a:rPr lang="en-CA" baseline="0" dirty="0" err="1" smtClean="0"/>
                        <a:t>bande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 </a:t>
                      </a:r>
                      <a:r>
                        <a:rPr lang="en-CA" dirty="0" err="1" smtClean="0"/>
                        <a:t>besoin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d’eux</a:t>
                      </a:r>
                      <a:r>
                        <a:rPr lang="en-CA" dirty="0" smtClean="0"/>
                        <a:t>/de la </a:t>
                      </a:r>
                      <a:r>
                        <a:rPr lang="en-CA" dirty="0" err="1" smtClean="0"/>
                        <a:t>bande</a:t>
                      </a:r>
                      <a:r>
                        <a:rPr lang="en-CA" dirty="0" smtClean="0"/>
                        <a:t>: </a:t>
                      </a:r>
                      <a:r>
                        <a:rPr lang="en-CA" dirty="0" err="1" smtClean="0"/>
                        <a:t>quand</a:t>
                      </a:r>
                      <a:r>
                        <a:rPr lang="en-CA" dirty="0" smtClean="0"/>
                        <a:t> T </a:t>
                      </a:r>
                      <a:r>
                        <a:rPr lang="en-CA" dirty="0" err="1" smtClean="0"/>
                        <a:t>va</a:t>
                      </a:r>
                      <a:r>
                        <a:rPr lang="en-CA" dirty="0" smtClean="0"/>
                        <a:t> le </a:t>
                      </a:r>
                      <a:r>
                        <a:rPr lang="en-CA" dirty="0" err="1" smtClean="0"/>
                        <a:t>rejetter</a:t>
                      </a:r>
                      <a:r>
                        <a:rPr lang="en-CA" dirty="0" smtClean="0"/>
                        <a:t>, </a:t>
                      </a:r>
                      <a:r>
                        <a:rPr lang="en-CA" dirty="0" err="1" smtClean="0"/>
                        <a:t>il</a:t>
                      </a:r>
                      <a:r>
                        <a:rPr lang="en-CA" dirty="0" smtClean="0"/>
                        <a:t> a </a:t>
                      </a:r>
                      <a:r>
                        <a:rPr lang="en-CA" dirty="0" err="1" smtClean="0"/>
                        <a:t>peur</a:t>
                      </a:r>
                      <a:r>
                        <a:rPr lang="en-CA" dirty="0" smtClean="0"/>
                        <a:t>/change son attitude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Moineau</a:t>
                      </a:r>
                      <a:r>
                        <a:rPr lang="en-CA" dirty="0" smtClean="0"/>
                        <a:t>: stupide/</a:t>
                      </a:r>
                      <a:r>
                        <a:rPr lang="en-CA" dirty="0" err="1" smtClean="0"/>
                        <a:t>peur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Intelligent de </a:t>
                      </a:r>
                      <a:r>
                        <a:rPr lang="en-CA" dirty="0" err="1" smtClean="0"/>
                        <a:t>s</a:t>
                      </a:r>
                      <a:r>
                        <a:rPr lang="en-CA" baseline="0" dirty="0" err="1" smtClean="0"/>
                        <a:t>a</a:t>
                      </a:r>
                      <a:r>
                        <a:rPr lang="en-CA" baseline="0" dirty="0" smtClean="0"/>
                        <a:t> proper </a:t>
                      </a:r>
                      <a:r>
                        <a:rPr lang="en-CA" baseline="0" dirty="0" err="1" smtClean="0"/>
                        <a:t>façon</a:t>
                      </a:r>
                      <a:r>
                        <a:rPr lang="en-CA" baseline="0" dirty="0" smtClean="0"/>
                        <a:t>; ne </a:t>
                      </a:r>
                      <a:r>
                        <a:rPr lang="en-CA" baseline="0" dirty="0" err="1" smtClean="0"/>
                        <a:t>donne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lui</a:t>
                      </a:r>
                      <a:r>
                        <a:rPr lang="en-CA" baseline="0" dirty="0" smtClean="0"/>
                        <a:t> pas </a:t>
                      </a:r>
                      <a:r>
                        <a:rPr lang="en-CA" baseline="0" dirty="0" err="1" smtClean="0"/>
                        <a:t>autant</a:t>
                      </a:r>
                      <a:r>
                        <a:rPr lang="en-CA" baseline="0" dirty="0" smtClean="0"/>
                        <a:t> de </a:t>
                      </a:r>
                      <a:r>
                        <a:rPr lang="en-CA" baseline="0" dirty="0" err="1" smtClean="0"/>
                        <a:t>crédit</a:t>
                      </a:r>
                      <a:r>
                        <a:rPr lang="en-CA" baseline="0" dirty="0" smtClean="0"/>
                        <a:t>/</a:t>
                      </a:r>
                      <a:r>
                        <a:rPr lang="en-CA" baseline="0" dirty="0" err="1" smtClean="0"/>
                        <a:t>l’interrogation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L’amour</a:t>
                      </a:r>
                      <a:r>
                        <a:rPr lang="en-CA" baseline="0" dirty="0" smtClean="0"/>
                        <a:t> entre </a:t>
                      </a:r>
                      <a:r>
                        <a:rPr lang="en-CA" baseline="0" dirty="0" err="1" smtClean="0"/>
                        <a:t>Cib</a:t>
                      </a:r>
                      <a:r>
                        <a:rPr lang="en-CA" baseline="0" dirty="0" smtClean="0"/>
                        <a:t>/T: diff </a:t>
                      </a:r>
                      <a:r>
                        <a:rPr lang="en-CA" baseline="0" dirty="0" err="1" smtClean="0"/>
                        <a:t>d’age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Meme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classe</a:t>
                      </a:r>
                      <a:r>
                        <a:rPr lang="en-CA" baseline="0" dirty="0" smtClean="0"/>
                        <a:t> de </a:t>
                      </a:r>
                      <a:r>
                        <a:rPr lang="en-CA" baseline="0" dirty="0" err="1" smtClean="0"/>
                        <a:t>société</a:t>
                      </a:r>
                      <a:r>
                        <a:rPr lang="en-CA" baseline="0" dirty="0" smtClean="0"/>
                        <a:t>; </a:t>
                      </a:r>
                      <a:r>
                        <a:rPr lang="en-CA" baseline="0" dirty="0" err="1" smtClean="0"/>
                        <a:t>l’époque</a:t>
                      </a:r>
                      <a:r>
                        <a:rPr lang="en-CA" baseline="0" dirty="0" smtClean="0"/>
                        <a:t>; </a:t>
                      </a:r>
                      <a:r>
                        <a:rPr lang="en-CA" baseline="0" dirty="0" err="1" smtClean="0"/>
                        <a:t>maturité</a:t>
                      </a:r>
                      <a:r>
                        <a:rPr lang="en-CA" baseline="0" dirty="0" smtClean="0"/>
                        <a:t> de </a:t>
                      </a:r>
                      <a:r>
                        <a:rPr lang="en-CA" baseline="0" dirty="0" err="1" smtClean="0"/>
                        <a:t>Cib</a:t>
                      </a:r>
                      <a:r>
                        <a:rPr lang="en-CA" baseline="0" dirty="0" smtClean="0"/>
                        <a:t>.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 fait </a:t>
                      </a:r>
                      <a:r>
                        <a:rPr lang="en-CA" dirty="0" err="1" smtClean="0"/>
                        <a:t>semblant</a:t>
                      </a:r>
                      <a:r>
                        <a:rPr lang="en-CA" dirty="0" smtClean="0"/>
                        <a:t> de </a:t>
                      </a:r>
                      <a:r>
                        <a:rPr lang="en-CA" dirty="0" err="1" smtClean="0"/>
                        <a:t>penser</a:t>
                      </a:r>
                      <a:r>
                        <a:rPr lang="en-CA" dirty="0" smtClean="0"/>
                        <a:t> à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tous</a:t>
                      </a:r>
                      <a:r>
                        <a:rPr lang="en-CA" baseline="0" dirty="0" smtClean="0"/>
                        <a:t> les </a:t>
                      </a:r>
                      <a:r>
                        <a:rPr lang="en-CA" baseline="0" dirty="0" err="1" smtClean="0"/>
                        <a:t>membres</a:t>
                      </a:r>
                      <a:r>
                        <a:rPr lang="en-CA" baseline="0" dirty="0" smtClean="0"/>
                        <a:t> de la meme </a:t>
                      </a:r>
                      <a:r>
                        <a:rPr lang="en-CA" baseline="0" dirty="0" err="1" smtClean="0"/>
                        <a:t>facon</a:t>
                      </a:r>
                      <a:r>
                        <a:rPr lang="en-CA" baseline="0" dirty="0" smtClean="0"/>
                        <a:t> (</a:t>
                      </a:r>
                      <a:r>
                        <a:rPr lang="en-CA" baseline="0" dirty="0" err="1" smtClean="0"/>
                        <a:t>amitié</a:t>
                      </a:r>
                      <a:r>
                        <a:rPr lang="en-CA" baseline="0" dirty="0" smtClean="0"/>
                        <a:t>/chef)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Plus de sentiments</a:t>
                      </a:r>
                      <a:r>
                        <a:rPr lang="en-CA" baseline="0" dirty="0" smtClean="0"/>
                        <a:t> pour </a:t>
                      </a:r>
                      <a:r>
                        <a:rPr lang="en-CA" baseline="0" dirty="0" err="1" smtClean="0"/>
                        <a:t>Cib</a:t>
                      </a:r>
                      <a:r>
                        <a:rPr lang="en-CA" baseline="0" dirty="0" smtClean="0"/>
                        <a:t>; </a:t>
                      </a:r>
                      <a:r>
                        <a:rPr lang="en-CA" baseline="0" dirty="0" err="1" smtClean="0"/>
                        <a:t>prend</a:t>
                      </a:r>
                      <a:r>
                        <a:rPr lang="en-CA" baseline="0" dirty="0" smtClean="0"/>
                        <a:t> la main de </a:t>
                      </a:r>
                      <a:r>
                        <a:rPr lang="en-CA" baseline="0" dirty="0" err="1" smtClean="0"/>
                        <a:t>Cib</a:t>
                      </a:r>
                      <a:r>
                        <a:rPr lang="en-CA" baseline="0" dirty="0" smtClean="0"/>
                        <a:t>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Bande</a:t>
                      </a:r>
                      <a:r>
                        <a:rPr lang="en-CA" dirty="0" smtClean="0"/>
                        <a:t> ensemble : </a:t>
                      </a:r>
                      <a:r>
                        <a:rPr lang="en-CA" dirty="0" err="1" smtClean="0"/>
                        <a:t>amis</a:t>
                      </a:r>
                      <a:r>
                        <a:rPr lang="en-CA" dirty="0" smtClean="0"/>
                        <a:t> qui </a:t>
                      </a:r>
                      <a:r>
                        <a:rPr lang="en-CA" dirty="0" err="1" smtClean="0"/>
                        <a:t>s’amusent</a:t>
                      </a:r>
                      <a:r>
                        <a:rPr lang="en-CA" dirty="0" smtClean="0"/>
                        <a:t>/</a:t>
                      </a:r>
                      <a:r>
                        <a:rPr lang="en-CA" dirty="0" err="1" smtClean="0"/>
                        <a:t>jeunes</a:t>
                      </a:r>
                      <a:r>
                        <a:rPr lang="en-CA" dirty="0" smtClean="0"/>
                        <a:t> simples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Un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réseau</a:t>
                      </a:r>
                      <a:r>
                        <a:rPr lang="en-CA" baseline="0" dirty="0" smtClean="0"/>
                        <a:t> criminal de haut </a:t>
                      </a:r>
                      <a:r>
                        <a:rPr lang="en-CA" baseline="0" dirty="0" err="1" smtClean="0"/>
                        <a:t>niveau</a:t>
                      </a:r>
                      <a:r>
                        <a:rPr lang="en-CA" baseline="0" dirty="0" smtClean="0"/>
                        <a:t>/</a:t>
                      </a:r>
                      <a:r>
                        <a:rPr lang="en-CA" baseline="0" dirty="0" err="1" smtClean="0"/>
                        <a:t>organisé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 – un</a:t>
                      </a:r>
                      <a:r>
                        <a:rPr lang="en-CA" baseline="0" dirty="0" smtClean="0"/>
                        <a:t> assassin (</a:t>
                      </a:r>
                      <a:r>
                        <a:rPr lang="en-CA" baseline="0" dirty="0" err="1" smtClean="0"/>
                        <a:t>douanier</a:t>
                      </a:r>
                      <a:r>
                        <a:rPr lang="en-CA" baseline="0" dirty="0" smtClean="0"/>
                        <a:t>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</a:t>
                      </a:r>
                      <a:r>
                        <a:rPr lang="en-CA" baseline="0" dirty="0" smtClean="0"/>
                        <a:t> – pour se </a:t>
                      </a:r>
                      <a:r>
                        <a:rPr lang="en-CA" baseline="0" dirty="0" err="1" smtClean="0"/>
                        <a:t>protéger</a:t>
                      </a:r>
                      <a:r>
                        <a:rPr lang="en-CA" baseline="0" dirty="0" smtClean="0"/>
                        <a:t>/la </a:t>
                      </a:r>
                      <a:r>
                        <a:rPr lang="en-CA" baseline="0" dirty="0" err="1" smtClean="0"/>
                        <a:t>bande</a:t>
                      </a:r>
                      <a:r>
                        <a:rPr lang="en-CA" baseline="0" dirty="0" smtClean="0"/>
                        <a:t>/”</a:t>
                      </a:r>
                      <a:r>
                        <a:rPr lang="en-CA" baseline="0" dirty="0" err="1" smtClean="0"/>
                        <a:t>pauvre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être</a:t>
                      </a:r>
                      <a:r>
                        <a:rPr lang="en-CA" baseline="0" dirty="0" smtClean="0"/>
                        <a:t>” - chef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06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apparences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802626"/>
              </p:ext>
            </p:extLst>
          </p:nvPr>
        </p:nvGraphicFramePr>
        <p:xfrm>
          <a:off x="914400" y="1359825"/>
          <a:ext cx="7313613" cy="5640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CA" dirty="0" smtClean="0"/>
                        <a:t>Page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Exemple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Réalité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65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 31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PP: “</a:t>
                      </a:r>
                      <a:r>
                        <a:rPr lang="en-CA" sz="1600" dirty="0" err="1" smtClean="0"/>
                        <a:t>joue</a:t>
                      </a:r>
                      <a:r>
                        <a:rPr lang="en-CA" sz="1600" dirty="0" smtClean="0"/>
                        <a:t> au </a:t>
                      </a:r>
                      <a:r>
                        <a:rPr lang="en-CA" sz="1600" dirty="0" err="1" smtClean="0"/>
                        <a:t>méchant</a:t>
                      </a:r>
                      <a:r>
                        <a:rPr lang="en-CA" sz="1600" dirty="0" smtClean="0"/>
                        <a:t> pour faire le brave” (son </a:t>
                      </a:r>
                      <a:r>
                        <a:rPr lang="en-CA" sz="1600" dirty="0" err="1" smtClean="0"/>
                        <a:t>extérieur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montre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une</a:t>
                      </a:r>
                      <a:r>
                        <a:rPr lang="en-CA" sz="1600" dirty="0" smtClean="0"/>
                        <a:t> chose)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- Il manqué</a:t>
                      </a:r>
                      <a:r>
                        <a:rPr lang="en-CA" sz="1600" baseline="0" dirty="0" smtClean="0"/>
                        <a:t> du courage/</a:t>
                      </a:r>
                      <a:r>
                        <a:rPr lang="en-CA" sz="1600" baseline="0" dirty="0" err="1" smtClean="0"/>
                        <a:t>il</a:t>
                      </a:r>
                      <a:r>
                        <a:rPr lang="en-CA" sz="1600" baseline="0" dirty="0" smtClean="0"/>
                        <a:t> utilise la </a:t>
                      </a:r>
                      <a:r>
                        <a:rPr lang="en-CA" sz="1600" baseline="0" dirty="0" err="1" smtClean="0"/>
                        <a:t>méchanceté</a:t>
                      </a:r>
                      <a:r>
                        <a:rPr lang="en-CA" sz="1600" baseline="0" dirty="0" smtClean="0"/>
                        <a:t> pour se </a:t>
                      </a:r>
                      <a:r>
                        <a:rPr lang="en-CA" sz="1600" baseline="0" dirty="0" err="1" smtClean="0"/>
                        <a:t>protéger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 41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Sentiments de </a:t>
                      </a:r>
                      <a:r>
                        <a:rPr lang="en-CA" sz="1600" dirty="0" err="1" smtClean="0"/>
                        <a:t>Ciboulette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envers</a:t>
                      </a:r>
                      <a:r>
                        <a:rPr lang="en-CA" sz="1600" dirty="0" smtClean="0"/>
                        <a:t> Tarzan: </a:t>
                      </a:r>
                      <a:r>
                        <a:rPr lang="en-CA" sz="1600" dirty="0" err="1" smtClean="0"/>
                        <a:t>quand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elle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s’inquiétait</a:t>
                      </a:r>
                      <a:r>
                        <a:rPr lang="en-CA" sz="1600" dirty="0" smtClean="0"/>
                        <a:t>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596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 32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Moineau</a:t>
                      </a:r>
                      <a:r>
                        <a:rPr lang="en-CA" sz="1600" dirty="0" smtClean="0"/>
                        <a:t>: “Les mots, ca </a:t>
                      </a:r>
                      <a:r>
                        <a:rPr lang="en-CA" sz="1600" dirty="0" err="1" smtClean="0"/>
                        <a:t>veut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souvent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rien</a:t>
                      </a:r>
                      <a:r>
                        <a:rPr lang="en-CA" sz="1600" dirty="0" smtClean="0"/>
                        <a:t> dire.  Et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en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pluson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sait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jamais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ce</a:t>
                      </a:r>
                      <a:r>
                        <a:rPr lang="en-CA" sz="1600" baseline="0" dirty="0" smtClean="0"/>
                        <a:t> que les </a:t>
                      </a:r>
                      <a:r>
                        <a:rPr lang="en-CA" sz="1600" baseline="0" dirty="0" err="1" smtClean="0"/>
                        <a:t>autres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pensent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en</a:t>
                      </a:r>
                      <a:r>
                        <a:rPr lang="en-CA" sz="1600" baseline="0" dirty="0" smtClean="0"/>
                        <a:t> dedans.”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Les actions </a:t>
                      </a:r>
                      <a:r>
                        <a:rPr lang="en-CA" sz="1600" dirty="0" err="1" smtClean="0"/>
                        <a:t>comptent</a:t>
                      </a:r>
                      <a:r>
                        <a:rPr lang="en-CA" sz="1600" dirty="0" smtClean="0"/>
                        <a:t>: difficile à </a:t>
                      </a:r>
                      <a:r>
                        <a:rPr lang="en-CA" sz="1600" dirty="0" err="1" smtClean="0"/>
                        <a:t>vraiment</a:t>
                      </a:r>
                      <a:r>
                        <a:rPr lang="en-CA" sz="1600" dirty="0" smtClean="0"/>
                        <a:t> savoir pour </a:t>
                      </a:r>
                      <a:r>
                        <a:rPr lang="en-CA" sz="1600" dirty="0" err="1" smtClean="0"/>
                        <a:t>vrai</a:t>
                      </a:r>
                      <a:r>
                        <a:rPr lang="en-CA" sz="1600" dirty="0" smtClean="0"/>
                        <a:t> qui </a:t>
                      </a:r>
                      <a:r>
                        <a:rPr lang="en-CA" sz="1600" dirty="0" err="1" smtClean="0"/>
                        <a:t>quelq’un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est</a:t>
                      </a:r>
                      <a:r>
                        <a:rPr lang="en-CA" sz="1600" dirty="0" smtClean="0"/>
                        <a:t> (</a:t>
                      </a:r>
                      <a:r>
                        <a:rPr lang="en-CA" sz="1600" dirty="0" err="1" smtClean="0"/>
                        <a:t>seule</a:t>
                      </a:r>
                      <a:r>
                        <a:rPr lang="en-CA" sz="1600" dirty="0" smtClean="0"/>
                        <a:t> la </a:t>
                      </a:r>
                      <a:r>
                        <a:rPr lang="en-CA" sz="1600" dirty="0" err="1" smtClean="0"/>
                        <a:t>personne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même</a:t>
                      </a:r>
                      <a:r>
                        <a:rPr lang="en-CA" sz="1600" baseline="0" dirty="0" smtClean="0"/>
                        <a:t> le </a:t>
                      </a:r>
                      <a:r>
                        <a:rPr lang="en-CA" sz="1600" baseline="0" dirty="0" err="1" smtClean="0"/>
                        <a:t>sait</a:t>
                      </a:r>
                      <a:r>
                        <a:rPr lang="en-CA" sz="1600" baseline="0" dirty="0" smtClean="0"/>
                        <a:t>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596"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Les </a:t>
                      </a:r>
                      <a:r>
                        <a:rPr lang="en-CA" sz="1600" dirty="0" err="1" smtClean="0"/>
                        <a:t>jeune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contrabandiers</a:t>
                      </a:r>
                      <a:r>
                        <a:rPr lang="en-CA" sz="1600" baseline="0" dirty="0" smtClean="0"/>
                        <a:t> (des </a:t>
                      </a:r>
                      <a:r>
                        <a:rPr lang="en-CA" sz="1600" baseline="0" dirty="0" err="1" smtClean="0"/>
                        <a:t>criminels</a:t>
                      </a:r>
                      <a:r>
                        <a:rPr lang="en-CA" sz="1600" baseline="0" dirty="0" smtClean="0"/>
                        <a:t>/</a:t>
                      </a:r>
                      <a:r>
                        <a:rPr lang="en-CA" sz="1600" baseline="0" dirty="0" err="1" smtClean="0"/>
                        <a:t>mauvaises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personnes</a:t>
                      </a:r>
                      <a:r>
                        <a:rPr lang="en-CA" sz="1600" baseline="0" dirty="0" smtClean="0"/>
                        <a:t>)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Des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ados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isolés</a:t>
                      </a:r>
                      <a:r>
                        <a:rPr lang="en-CA" sz="1600" baseline="0" dirty="0" smtClean="0"/>
                        <a:t>/</a:t>
                      </a:r>
                      <a:r>
                        <a:rPr lang="en-CA" sz="1600" baseline="0" dirty="0" err="1" smtClean="0"/>
                        <a:t>abandonnés</a:t>
                      </a:r>
                      <a:r>
                        <a:rPr lang="en-CA" sz="1600" baseline="0" dirty="0" smtClean="0"/>
                        <a:t> (vie </a:t>
                      </a:r>
                      <a:r>
                        <a:rPr lang="en-CA" sz="1600" baseline="0" dirty="0" err="1" smtClean="0"/>
                        <a:t>dure</a:t>
                      </a:r>
                      <a:r>
                        <a:rPr lang="en-CA" sz="1600" baseline="0" dirty="0" smtClean="0"/>
                        <a:t>/triste/ </a:t>
                      </a:r>
                      <a:r>
                        <a:rPr lang="en-CA" sz="1600" baseline="0" dirty="0" err="1" smtClean="0"/>
                        <a:t>personne</a:t>
                      </a:r>
                      <a:r>
                        <a:rPr lang="en-CA" sz="1600" baseline="0" dirty="0" smtClean="0"/>
                        <a:t> avec </a:t>
                      </a:r>
                      <a:r>
                        <a:rPr lang="en-CA" sz="1600" baseline="0" dirty="0" err="1" smtClean="0"/>
                        <a:t>une</a:t>
                      </a:r>
                      <a:r>
                        <a:rPr lang="en-CA" sz="1600" baseline="0" dirty="0" smtClean="0"/>
                        <a:t> histoire/des sentiments)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07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07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3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apparences</a:t>
            </a:r>
            <a:r>
              <a:rPr lang="en-CA" dirty="0" smtClean="0"/>
              <a:t> </a:t>
            </a:r>
            <a:r>
              <a:rPr lang="en-CA" dirty="0" err="1" smtClean="0"/>
              <a:t>cont</a:t>
            </a:r>
            <a:r>
              <a:rPr lang="en-CA" dirty="0" smtClean="0"/>
              <a:t>…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806966"/>
              </p:ext>
            </p:extLst>
          </p:nvPr>
        </p:nvGraphicFramePr>
        <p:xfrm>
          <a:off x="914400" y="1371600"/>
          <a:ext cx="7313613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0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Pg.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Exemple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Réalité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PP:</a:t>
                      </a:r>
                      <a:r>
                        <a:rPr lang="en-CA" sz="1600" baseline="0" dirty="0" smtClean="0"/>
                        <a:t> “Je </a:t>
                      </a:r>
                      <a:r>
                        <a:rPr lang="en-CA" sz="1600" baseline="0" dirty="0" err="1" smtClean="0"/>
                        <a:t>n’ai</a:t>
                      </a:r>
                      <a:r>
                        <a:rPr lang="en-CA" sz="1600" baseline="0" dirty="0" smtClean="0"/>
                        <a:t> pas </a:t>
                      </a:r>
                      <a:r>
                        <a:rPr lang="en-CA" sz="1600" baseline="0" dirty="0" err="1" smtClean="0"/>
                        <a:t>peur</a:t>
                      </a:r>
                      <a:r>
                        <a:rPr lang="en-CA" sz="1600" baseline="0" dirty="0" smtClean="0"/>
                        <a:t> de T” (</a:t>
                      </a:r>
                      <a:r>
                        <a:rPr lang="en-CA" sz="1600" baseline="0" dirty="0" err="1" smtClean="0"/>
                        <a:t>il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pense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qu’il</a:t>
                      </a:r>
                      <a:r>
                        <a:rPr lang="en-CA" sz="1600" baseline="0" dirty="0" smtClean="0"/>
                        <a:t> sera un </a:t>
                      </a:r>
                      <a:r>
                        <a:rPr lang="en-CA" sz="1600" baseline="0" dirty="0" err="1" smtClean="0"/>
                        <a:t>meilleur</a:t>
                      </a:r>
                      <a:r>
                        <a:rPr lang="en-CA" sz="1600" baseline="0" dirty="0" smtClean="0"/>
                        <a:t> chef)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Devant</a:t>
                      </a:r>
                      <a:r>
                        <a:rPr lang="en-CA" sz="1600" baseline="0" dirty="0" smtClean="0"/>
                        <a:t> Tarzan, </a:t>
                      </a:r>
                      <a:r>
                        <a:rPr lang="en-CA" sz="1600" baseline="0" dirty="0" err="1" smtClean="0"/>
                        <a:t>il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est</a:t>
                      </a:r>
                      <a:r>
                        <a:rPr lang="en-CA" sz="1600" baseline="0" dirty="0" smtClean="0"/>
                        <a:t> insecure/a </a:t>
                      </a:r>
                      <a:r>
                        <a:rPr lang="en-CA" sz="1600" baseline="0" dirty="0" err="1" smtClean="0"/>
                        <a:t>peur</a:t>
                      </a:r>
                      <a:r>
                        <a:rPr lang="en-CA" sz="1600" baseline="0" dirty="0" smtClean="0"/>
                        <a:t> de </a:t>
                      </a:r>
                      <a:r>
                        <a:rPr lang="en-CA" sz="1600" baseline="0" dirty="0" err="1" smtClean="0"/>
                        <a:t>lui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 40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Les </a:t>
                      </a:r>
                      <a:r>
                        <a:rPr lang="en-CA" sz="1600" dirty="0" err="1" smtClean="0"/>
                        <a:t>yeux</a:t>
                      </a:r>
                      <a:r>
                        <a:rPr lang="en-CA" sz="1600" dirty="0" smtClean="0"/>
                        <a:t> de Tarzan: plus les </a:t>
                      </a:r>
                      <a:r>
                        <a:rPr lang="en-CA" sz="1600" dirty="0" err="1" smtClean="0"/>
                        <a:t>mêmes</a:t>
                      </a:r>
                      <a:r>
                        <a:rPr lang="en-CA" sz="1600" dirty="0" smtClean="0"/>
                        <a:t>; </a:t>
                      </a:r>
                      <a:r>
                        <a:rPr lang="en-CA" sz="1600" dirty="0" err="1" smtClean="0"/>
                        <a:t>dit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qu’il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est</a:t>
                      </a:r>
                      <a:r>
                        <a:rPr lang="en-CA" sz="1600" dirty="0" smtClean="0"/>
                        <a:t> fatigue, pas </a:t>
                      </a:r>
                      <a:r>
                        <a:rPr lang="en-CA" sz="1600" dirty="0" err="1" smtClean="0"/>
                        <a:t>autre</a:t>
                      </a:r>
                      <a:r>
                        <a:rPr lang="en-CA" sz="1600" dirty="0" smtClean="0"/>
                        <a:t> chose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Il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n’est</a:t>
                      </a:r>
                      <a:r>
                        <a:rPr lang="en-CA" sz="1600" baseline="0" dirty="0" smtClean="0"/>
                        <a:t> pas </a:t>
                      </a:r>
                      <a:r>
                        <a:rPr lang="en-CA" sz="1600" baseline="0" dirty="0" err="1" smtClean="0"/>
                        <a:t>juste</a:t>
                      </a:r>
                      <a:r>
                        <a:rPr lang="en-CA" sz="1600" baseline="0" dirty="0" smtClean="0"/>
                        <a:t> fatigue: </a:t>
                      </a:r>
                      <a:r>
                        <a:rPr lang="en-CA" sz="1600" baseline="0" dirty="0" err="1" smtClean="0"/>
                        <a:t>il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vient</a:t>
                      </a:r>
                      <a:r>
                        <a:rPr lang="en-CA" sz="1600" baseline="0" dirty="0" smtClean="0"/>
                        <a:t> de </a:t>
                      </a:r>
                      <a:r>
                        <a:rPr lang="en-CA" sz="1600" baseline="0" dirty="0" err="1" smtClean="0"/>
                        <a:t>tuer</a:t>
                      </a:r>
                      <a:r>
                        <a:rPr lang="en-CA" sz="1600" baseline="0" dirty="0" smtClean="0"/>
                        <a:t> le </a:t>
                      </a:r>
                      <a:r>
                        <a:rPr lang="en-CA" sz="1600" baseline="0" dirty="0" err="1" smtClean="0"/>
                        <a:t>douanier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américain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 23/p. 36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PP: </a:t>
                      </a:r>
                      <a:r>
                        <a:rPr lang="en-CA" sz="1600" dirty="0" err="1" smtClean="0"/>
                        <a:t>vrais</a:t>
                      </a:r>
                      <a:r>
                        <a:rPr lang="en-CA" sz="1600" dirty="0" smtClean="0"/>
                        <a:t> mains de </a:t>
                      </a:r>
                      <a:r>
                        <a:rPr lang="en-CA" sz="1600" dirty="0" err="1" smtClean="0"/>
                        <a:t>voleur</a:t>
                      </a:r>
                      <a:r>
                        <a:rPr lang="en-CA" sz="1600" dirty="0" smtClean="0"/>
                        <a:t>/je </a:t>
                      </a:r>
                      <a:r>
                        <a:rPr lang="en-CA" sz="1600" dirty="0" err="1" smtClean="0"/>
                        <a:t>suis</a:t>
                      </a:r>
                      <a:r>
                        <a:rPr lang="en-CA" sz="1600" dirty="0" smtClean="0"/>
                        <a:t> expert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Pg. 50 “</a:t>
                      </a:r>
                      <a:r>
                        <a:rPr lang="en-CA" sz="1600" dirty="0" err="1" smtClean="0"/>
                        <a:t>Tu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manques</a:t>
                      </a:r>
                      <a:r>
                        <a:rPr lang="en-CA" sz="1600" baseline="0" dirty="0" smtClean="0"/>
                        <a:t> de métier mon garcon: ta main </a:t>
                      </a:r>
                      <a:r>
                        <a:rPr lang="en-CA" sz="1600" baseline="0" dirty="0" err="1" smtClean="0"/>
                        <a:t>tremblait</a:t>
                      </a:r>
                      <a:r>
                        <a:rPr lang="en-CA" sz="1600" baseline="0" dirty="0" smtClean="0"/>
                        <a:t>/</a:t>
                      </a:r>
                      <a:r>
                        <a:rPr lang="en-CA" sz="1600" baseline="0" dirty="0" err="1" smtClean="0"/>
                        <a:t>tu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m’a</a:t>
                      </a:r>
                      <a:r>
                        <a:rPr lang="en-CA" sz="1600" baseline="0" dirty="0" smtClean="0"/>
                        <a:t> touché 3 </a:t>
                      </a:r>
                      <a:r>
                        <a:rPr lang="en-CA" sz="1600" baseline="0" dirty="0" err="1" smtClean="0"/>
                        <a:t>fois</a:t>
                      </a:r>
                      <a:r>
                        <a:rPr lang="en-CA" sz="1600" baseline="0" dirty="0" smtClean="0"/>
                        <a:t>” (</a:t>
                      </a:r>
                      <a:r>
                        <a:rPr lang="en-CA" sz="1600" baseline="0" dirty="0" err="1" smtClean="0"/>
                        <a:t>Ledoux</a:t>
                      </a:r>
                      <a:r>
                        <a:rPr lang="en-CA" sz="1600" baseline="0" dirty="0" smtClean="0"/>
                        <a:t>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 116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 = assassin/</a:t>
                      </a:r>
                      <a:r>
                        <a:rPr lang="en-CA" sz="1600" dirty="0" err="1" smtClean="0"/>
                        <a:t>meurtrier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Le</a:t>
                      </a:r>
                      <a:r>
                        <a:rPr lang="en-CA" sz="1600" baseline="0" dirty="0" smtClean="0"/>
                        <a:t> chef: </a:t>
                      </a:r>
                      <a:r>
                        <a:rPr lang="en-CA" sz="1600" baseline="0" dirty="0" err="1" smtClean="0"/>
                        <a:t>tellement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peu</a:t>
                      </a:r>
                      <a:r>
                        <a:rPr lang="en-CA" sz="1600" baseline="0" dirty="0" smtClean="0"/>
                        <a:t>; </a:t>
                      </a:r>
                      <a:r>
                        <a:rPr lang="en-CA" sz="1600" baseline="0" dirty="0" err="1" smtClean="0"/>
                        <a:t>il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est</a:t>
                      </a:r>
                      <a:r>
                        <a:rPr lang="en-CA" sz="1600" baseline="0" dirty="0" smtClean="0"/>
                        <a:t> un </a:t>
                      </a:r>
                      <a:r>
                        <a:rPr lang="en-CA" sz="1600" baseline="0" dirty="0" err="1" smtClean="0"/>
                        <a:t>pauvre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être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qu’on</a:t>
                      </a:r>
                      <a:r>
                        <a:rPr lang="en-CA" sz="1600" baseline="0" dirty="0" smtClean="0"/>
                        <a:t> a </a:t>
                      </a:r>
                      <a:r>
                        <a:rPr lang="en-CA" sz="1600" baseline="0" dirty="0" err="1" smtClean="0"/>
                        <a:t>voulu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étouffer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 = </a:t>
                      </a:r>
                      <a:r>
                        <a:rPr lang="en-CA" sz="1600" dirty="0" err="1" smtClean="0"/>
                        <a:t>dur</a:t>
                      </a:r>
                      <a:r>
                        <a:rPr lang="en-CA" sz="1600" dirty="0" smtClean="0"/>
                        <a:t>/fort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Tendre</a:t>
                      </a:r>
                      <a:r>
                        <a:rPr lang="en-CA" sz="1600" dirty="0" smtClean="0"/>
                        <a:t>/bon au fond (</a:t>
                      </a:r>
                      <a:r>
                        <a:rPr lang="en-CA" sz="1600" dirty="0" err="1" smtClean="0"/>
                        <a:t>prend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soin</a:t>
                      </a:r>
                      <a:r>
                        <a:rPr lang="en-CA" sz="1600" baseline="0" dirty="0" smtClean="0"/>
                        <a:t> de </a:t>
                      </a:r>
                      <a:r>
                        <a:rPr lang="en-CA" sz="1600" baseline="0" dirty="0" err="1" smtClean="0"/>
                        <a:t>sa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bande</a:t>
                      </a:r>
                      <a:r>
                        <a:rPr lang="en-CA" sz="1600" baseline="0" dirty="0" smtClean="0"/>
                        <a:t>/</a:t>
                      </a:r>
                      <a:r>
                        <a:rPr lang="en-CA" sz="1600" baseline="0" dirty="0" err="1" smtClean="0"/>
                        <a:t>pense</a:t>
                      </a:r>
                      <a:r>
                        <a:rPr lang="en-CA" sz="1600" baseline="0" dirty="0" smtClean="0"/>
                        <a:t> à </a:t>
                      </a:r>
                      <a:r>
                        <a:rPr lang="en-CA" sz="1600" baseline="0" dirty="0" err="1" smtClean="0"/>
                        <a:t>Ciboulette</a:t>
                      </a:r>
                      <a:r>
                        <a:rPr lang="en-CA" sz="1600" baseline="0" dirty="0" smtClean="0"/>
                        <a:t>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</a:t>
                      </a:r>
                      <a:r>
                        <a:rPr lang="en-CA" sz="1600" baseline="0" dirty="0" smtClean="0"/>
                        <a:t> 51-52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PP: se met a part des </a:t>
                      </a:r>
                      <a:r>
                        <a:rPr lang="en-CA" sz="1600" dirty="0" err="1" smtClean="0"/>
                        <a:t>autres</a:t>
                      </a:r>
                      <a:r>
                        <a:rPr lang="en-CA" sz="1600" dirty="0" smtClean="0"/>
                        <a:t>, </a:t>
                      </a:r>
                      <a:r>
                        <a:rPr lang="en-CA" sz="1600" dirty="0" err="1" smtClean="0"/>
                        <a:t>s’en</a:t>
                      </a:r>
                      <a:r>
                        <a:rPr lang="en-CA" sz="1600" dirty="0" smtClean="0"/>
                        <a:t> fiche de la </a:t>
                      </a:r>
                      <a:r>
                        <a:rPr lang="en-CA" sz="1600" dirty="0" err="1" smtClean="0"/>
                        <a:t>bande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T: “</a:t>
                      </a:r>
                      <a:r>
                        <a:rPr lang="en-CA" sz="1600" dirty="0" err="1" smtClean="0"/>
                        <a:t>Tu</a:t>
                      </a:r>
                      <a:r>
                        <a:rPr lang="en-CA" sz="1600" dirty="0" smtClean="0"/>
                        <a:t> vas </a:t>
                      </a:r>
                      <a:r>
                        <a:rPr lang="en-CA" sz="1600" dirty="0" err="1" smtClean="0"/>
                        <a:t>retourner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dans</a:t>
                      </a:r>
                      <a:r>
                        <a:rPr lang="en-CA" sz="1600" dirty="0" smtClean="0"/>
                        <a:t> ton </a:t>
                      </a:r>
                      <a:r>
                        <a:rPr lang="en-CA" sz="1600" dirty="0" err="1" smtClean="0"/>
                        <a:t>trou</a:t>
                      </a:r>
                      <a:r>
                        <a:rPr lang="en-CA" sz="1600" dirty="0" smtClean="0"/>
                        <a:t>” PP:</a:t>
                      </a:r>
                      <a:r>
                        <a:rPr lang="en-CA" sz="1600" baseline="0" dirty="0" smtClean="0"/>
                        <a:t> “Non, T, non” = PP a </a:t>
                      </a:r>
                      <a:r>
                        <a:rPr lang="en-CA" sz="1600" baseline="0" dirty="0" err="1" smtClean="0"/>
                        <a:t>besoin</a:t>
                      </a:r>
                      <a:r>
                        <a:rPr lang="en-CA" sz="1600" baseline="0" dirty="0" smtClean="0"/>
                        <a:t> de la </a:t>
                      </a:r>
                      <a:r>
                        <a:rPr lang="en-CA" sz="1600" baseline="0" dirty="0" err="1" smtClean="0"/>
                        <a:t>bande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autant</a:t>
                      </a:r>
                      <a:r>
                        <a:rPr lang="en-CA" sz="1600" baseline="0" dirty="0" smtClean="0"/>
                        <a:t> que les </a:t>
                      </a:r>
                      <a:r>
                        <a:rPr lang="en-CA" sz="1600" baseline="0" dirty="0" err="1" smtClean="0"/>
                        <a:t>autres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1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apparences</a:t>
            </a:r>
            <a:r>
              <a:rPr lang="en-CA" dirty="0" smtClean="0"/>
              <a:t> </a:t>
            </a:r>
            <a:r>
              <a:rPr lang="en-CA" dirty="0" err="1" smtClean="0"/>
              <a:t>cont</a:t>
            </a:r>
            <a:r>
              <a:rPr lang="en-CA" dirty="0" smtClean="0"/>
              <a:t>…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352633"/>
              </p:ext>
            </p:extLst>
          </p:nvPr>
        </p:nvGraphicFramePr>
        <p:xfrm>
          <a:off x="914400" y="1735138"/>
          <a:ext cx="7313613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Pg.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Exemple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Réalité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 fait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semblant</a:t>
                      </a:r>
                      <a:r>
                        <a:rPr lang="en-CA" baseline="0" dirty="0" smtClean="0"/>
                        <a:t> d’être le chef </a:t>
                      </a:r>
                      <a:r>
                        <a:rPr lang="en-CA" baseline="0" dirty="0" err="1" smtClean="0"/>
                        <a:t>avant</a:t>
                      </a:r>
                      <a:r>
                        <a:rPr lang="en-CA" baseline="0" dirty="0" smtClean="0"/>
                        <a:t> tout/de ne pas </a:t>
                      </a:r>
                      <a:r>
                        <a:rPr lang="en-CA" baseline="0" dirty="0" err="1" smtClean="0"/>
                        <a:t>croire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en</a:t>
                      </a:r>
                      <a:r>
                        <a:rPr lang="en-CA" baseline="0" dirty="0" smtClean="0"/>
                        <a:t> amour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 des regrets = </a:t>
                      </a:r>
                      <a:r>
                        <a:rPr lang="en-CA" dirty="0" err="1" smtClean="0"/>
                        <a:t>sait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qu’il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aurait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dûse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laisser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aimé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Ciboulette</a:t>
                      </a:r>
                      <a:r>
                        <a:rPr lang="en-CA" baseline="0" dirty="0" smtClean="0"/>
                        <a:t> (p. 146)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Cib</a:t>
                      </a:r>
                      <a:r>
                        <a:rPr lang="en-CA" baseline="0" dirty="0" smtClean="0"/>
                        <a:t> et T = on </a:t>
                      </a:r>
                      <a:r>
                        <a:rPr lang="en-CA" baseline="0" dirty="0" err="1" smtClean="0"/>
                        <a:t>s’aime</a:t>
                      </a:r>
                      <a:r>
                        <a:rPr lang="en-CA" baseline="0" dirty="0" smtClean="0"/>
                        <a:t> pas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Ils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s’aiment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3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27" y="526095"/>
            <a:ext cx="8081817" cy="5615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3200" b="1" dirty="0" smtClean="0"/>
              <a:t>Individualisme</a:t>
            </a:r>
            <a:r>
              <a:rPr lang="en-CA" sz="3200" b="1" dirty="0" smtClean="0"/>
              <a:t/>
            </a:r>
            <a:br>
              <a:rPr lang="en-CA" sz="3200" b="1" dirty="0" smtClean="0"/>
            </a:br>
            <a:endParaRPr lang="fr-FR" sz="3000" dirty="0" smtClean="0">
              <a:latin typeface="Calibri" pitchFamily="34" charset="0"/>
            </a:endParaRPr>
          </a:p>
          <a:p>
            <a:pPr marL="514350" indent="-514350" algn="ctr">
              <a:buAutoNum type="arabicParenR"/>
            </a:pPr>
            <a:r>
              <a:rPr lang="fr-FR" sz="3000" dirty="0" smtClean="0">
                <a:latin typeface="Calibri" pitchFamily="34" charset="0"/>
              </a:rPr>
              <a:t>Attitude favorisant l'initiative individuelle, l'indépendance et l'autonomie de la personne au regard de la société.</a:t>
            </a:r>
          </a:p>
          <a:p>
            <a:pPr marL="514350" indent="-514350" algn="ctr">
              <a:buAutoNum type="arabicParenR"/>
            </a:pPr>
            <a:r>
              <a:rPr lang="fr-FR" sz="3000" dirty="0" smtClean="0">
                <a:latin typeface="Calibri" pitchFamily="34" charset="0"/>
              </a:rPr>
              <a:t> Tendance </a:t>
            </a:r>
            <a:r>
              <a:rPr lang="fr-FR" sz="3000" dirty="0">
                <a:latin typeface="Calibri" pitchFamily="34" charset="0"/>
              </a:rPr>
              <a:t>à s'affirmer indépendamment des autres, à ne pas faire corps avec un groupe</a:t>
            </a:r>
            <a:r>
              <a:rPr lang="fr-FR" sz="3000" dirty="0" smtClean="0">
                <a:latin typeface="Calibri" pitchFamily="34" charset="0"/>
              </a:rPr>
              <a:t>.</a:t>
            </a:r>
            <a:endParaRPr lang="fr-FR" sz="3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ookingforaland.files.wordpress.com/2012/09/individualism-cartoo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39" y="243750"/>
            <a:ext cx="8440521" cy="617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8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 descr="http://3.bp.blogspot.com/-03ImBPkG77g/TkPzuxVfvgI/AAAAAAAAAeM/s6SttzgEUtg/s1600/individualis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200"/>
            <a:ext cx="9196056" cy="612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6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27" y="424495"/>
            <a:ext cx="8081817" cy="5615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3200" b="1" dirty="0" smtClean="0"/>
              <a:t>Apparences</a:t>
            </a:r>
            <a:br>
              <a:rPr lang="fr-CA" sz="3200" b="1" dirty="0" smtClean="0"/>
            </a:br>
            <a:endParaRPr lang="fr-CA" sz="3200" b="1" dirty="0" smtClean="0"/>
          </a:p>
          <a:p>
            <a:pPr marL="514350" indent="-514350" algn="ctr">
              <a:buAutoNum type="arabicParenR"/>
            </a:pPr>
            <a:r>
              <a:rPr lang="fr-FR" sz="3200" b="1" dirty="0" smtClean="0"/>
              <a:t>Ce </a:t>
            </a:r>
            <a:r>
              <a:rPr lang="fr-FR" sz="3200" b="1" dirty="0"/>
              <a:t>qui apparaît à la surface des choses, par opposition à ce qui est en profondeur, </a:t>
            </a:r>
            <a:r>
              <a:rPr lang="fr-FR" sz="3200" b="1" dirty="0" smtClean="0"/>
              <a:t>essentiellement.</a:t>
            </a:r>
          </a:p>
          <a:p>
            <a:pPr marL="514350" indent="-514350" algn="ctr">
              <a:buAutoNum type="arabicParenR"/>
            </a:pPr>
            <a:r>
              <a:rPr lang="fr-FR" sz="3200" b="1" dirty="0" smtClean="0"/>
              <a:t>Apparence </a:t>
            </a:r>
            <a:r>
              <a:rPr lang="fr-FR" sz="3200" b="1" dirty="0"/>
              <a:t>trompeuse, </a:t>
            </a:r>
            <a:r>
              <a:rPr lang="fr-FR" sz="3200" b="1" dirty="0" smtClean="0"/>
              <a:t>simulée</a:t>
            </a:r>
            <a:br>
              <a:rPr lang="fr-FR" sz="3200" b="1" dirty="0" smtClean="0"/>
            </a:br>
            <a:r>
              <a:rPr lang="fr-FR" sz="3200" b="1" dirty="0" smtClean="0"/>
              <a:t>(ex</a:t>
            </a:r>
            <a:r>
              <a:rPr lang="fr-FR" sz="3200" b="1" dirty="0"/>
              <a:t>. </a:t>
            </a:r>
            <a:r>
              <a:rPr lang="fr-FR" sz="3200" b="1" dirty="0" smtClean="0"/>
              <a:t>quelqu’un qui a l’air amical et honnête peut être en train de vous tromper).</a:t>
            </a:r>
          </a:p>
        </p:txBody>
      </p:sp>
    </p:spTree>
    <p:extLst>
      <p:ext uri="{BB962C8B-B14F-4D97-AF65-F5344CB8AC3E}">
        <p14:creationId xmlns:p14="http://schemas.microsoft.com/office/powerpoint/2010/main" val="4543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1.gtsstatic.com/maquillage/des-jeunes-chinoises-transforment-leur-apparence_70039_w46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01"/>
            <a:ext cx="9220200" cy="1040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2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etssmiletoday.com/uploads/images/13418-epic_07.06.201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4" y="188912"/>
            <a:ext cx="8169436" cy="637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L’individualisme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346509"/>
              </p:ext>
            </p:extLst>
          </p:nvPr>
        </p:nvGraphicFramePr>
        <p:xfrm>
          <a:off x="1523206" y="1348277"/>
          <a:ext cx="6096000" cy="520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7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172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Personnage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Exemple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Pg.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3520"/>
            <a:ext cx="7313613" cy="868362"/>
          </a:xfrm>
        </p:spPr>
        <p:txBody>
          <a:bodyPr/>
          <a:lstStyle/>
          <a:p>
            <a:r>
              <a:rPr lang="en-CA" dirty="0" err="1" smtClean="0"/>
              <a:t>L’individualisme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>
              <a:buFontTx/>
              <a:buChar char="-"/>
            </a:pPr>
            <a:r>
              <a:rPr lang="en-CA" dirty="0" smtClean="0"/>
              <a:t>	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94356"/>
              </p:ext>
            </p:extLst>
          </p:nvPr>
        </p:nvGraphicFramePr>
        <p:xfrm>
          <a:off x="1524000" y="1101882"/>
          <a:ext cx="60960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7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Personnage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Exemple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Pg.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Tous</a:t>
                      </a:r>
                      <a:r>
                        <a:rPr lang="en-CA" sz="1600" dirty="0" smtClean="0"/>
                        <a:t> les contraband.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Un </a:t>
                      </a:r>
                      <a:r>
                        <a:rPr lang="en-CA" sz="1600" dirty="0" err="1" smtClean="0"/>
                        <a:t>emploi</a:t>
                      </a:r>
                      <a:r>
                        <a:rPr lang="en-CA" sz="1600" dirty="0" smtClean="0"/>
                        <a:t> hors-la-</a:t>
                      </a:r>
                      <a:r>
                        <a:rPr lang="en-CA" sz="1600" dirty="0" err="1" smtClean="0"/>
                        <a:t>loi</a:t>
                      </a:r>
                      <a:r>
                        <a:rPr lang="en-CA" sz="1600" dirty="0" smtClean="0"/>
                        <a:t>/qui</a:t>
                      </a:r>
                      <a:r>
                        <a:rPr lang="en-CA" sz="1600" baseline="0" dirty="0" smtClean="0"/>
                        <a:t> vole la </a:t>
                      </a:r>
                      <a:r>
                        <a:rPr lang="en-CA" sz="1600" baseline="0" dirty="0" err="1" smtClean="0"/>
                        <a:t>société</a:t>
                      </a:r>
                      <a:r>
                        <a:rPr lang="en-CA" sz="1600" baseline="0" dirty="0" smtClean="0"/>
                        <a:t>/</a:t>
                      </a:r>
                      <a:r>
                        <a:rPr lang="en-CA" sz="1600" baseline="0" dirty="0" err="1" smtClean="0"/>
                        <a:t>une</a:t>
                      </a:r>
                      <a:r>
                        <a:rPr lang="en-CA" sz="1600" baseline="0" dirty="0" smtClean="0"/>
                        <a:t> vie </a:t>
                      </a:r>
                      <a:r>
                        <a:rPr lang="en-CA" sz="1600" baseline="0" dirty="0" err="1" smtClean="0"/>
                        <a:t>criminelle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P.P.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Pas obeisant/ne suit pas les </a:t>
                      </a:r>
                      <a:r>
                        <a:rPr lang="en-CA" sz="1600" dirty="0" err="1" smtClean="0"/>
                        <a:t>règlements</a:t>
                      </a:r>
                      <a:r>
                        <a:rPr lang="en-CA" sz="1600" baseline="0" dirty="0" smtClean="0"/>
                        <a:t> de la </a:t>
                      </a:r>
                      <a:r>
                        <a:rPr lang="en-CA" sz="1600" baseline="0" dirty="0" err="1" smtClean="0"/>
                        <a:t>bande</a:t>
                      </a:r>
                      <a:r>
                        <a:rPr lang="en-CA" sz="1600" baseline="0" dirty="0" smtClean="0"/>
                        <a:t> (i.e. vole, </a:t>
                      </a:r>
                      <a:r>
                        <a:rPr lang="en-CA" sz="1600" baseline="0" dirty="0" err="1" smtClean="0"/>
                        <a:t>n’a</a:t>
                      </a:r>
                      <a:r>
                        <a:rPr lang="en-CA" sz="1600" baseline="0" dirty="0" smtClean="0"/>
                        <a:t> pas </a:t>
                      </a:r>
                      <a:r>
                        <a:rPr lang="en-CA" sz="1600" baseline="0" dirty="0" err="1" smtClean="0"/>
                        <a:t>d’emploi</a:t>
                      </a:r>
                      <a:r>
                        <a:rPr lang="en-CA" sz="1600" baseline="0" dirty="0" smtClean="0"/>
                        <a:t>, etc.)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La </a:t>
                      </a:r>
                      <a:r>
                        <a:rPr lang="en-CA" sz="1600" dirty="0" err="1" smtClean="0"/>
                        <a:t>bande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 </a:t>
                      </a:r>
                      <a:r>
                        <a:rPr lang="en-CA" sz="1600" dirty="0" err="1" smtClean="0"/>
                        <a:t>créé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une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autre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famille</a:t>
                      </a:r>
                      <a:r>
                        <a:rPr lang="en-CA" sz="1600" baseline="0" dirty="0" smtClean="0"/>
                        <a:t>/avec </a:t>
                      </a:r>
                      <a:r>
                        <a:rPr lang="en-CA" sz="1600" baseline="0" dirty="0" err="1" smtClean="0"/>
                        <a:t>leurs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propres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réglements</a:t>
                      </a:r>
                      <a:r>
                        <a:rPr lang="en-CA" sz="1600" baseline="0" dirty="0" smtClean="0"/>
                        <a:t> = </a:t>
                      </a:r>
                      <a:r>
                        <a:rPr lang="en-CA" sz="1600" baseline="0" dirty="0" err="1" smtClean="0"/>
                        <a:t>l’autonomie</a:t>
                      </a:r>
                      <a:r>
                        <a:rPr lang="en-CA" sz="1600" baseline="0" dirty="0" smtClean="0"/>
                        <a:t> de </a:t>
                      </a:r>
                      <a:r>
                        <a:rPr lang="en-CA" sz="1600" baseline="0" dirty="0" err="1" smtClean="0"/>
                        <a:t>leur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parernts</a:t>
                      </a:r>
                      <a:r>
                        <a:rPr lang="en-CA" sz="1600" baseline="0" dirty="0" smtClean="0"/>
                        <a:t>/de la </a:t>
                      </a:r>
                      <a:r>
                        <a:rPr lang="en-CA" sz="1600" baseline="0" dirty="0" err="1" smtClean="0"/>
                        <a:t>société</a:t>
                      </a:r>
                      <a:r>
                        <a:rPr lang="en-CA" sz="1600" baseline="0" dirty="0" smtClean="0"/>
                        <a:t> = la </a:t>
                      </a:r>
                      <a:r>
                        <a:rPr lang="en-CA" sz="1600" baseline="0" dirty="0" err="1" smtClean="0"/>
                        <a:t>liberté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personnelle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Tarzan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Le chef/</a:t>
                      </a:r>
                      <a:r>
                        <a:rPr lang="en-CA" sz="1600" dirty="0" err="1" smtClean="0"/>
                        <a:t>en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commande</a:t>
                      </a:r>
                      <a:r>
                        <a:rPr lang="en-CA" sz="1600" dirty="0" smtClean="0"/>
                        <a:t> des </a:t>
                      </a:r>
                      <a:r>
                        <a:rPr lang="en-CA" sz="1600" dirty="0" err="1" smtClean="0"/>
                        <a:t>autres</a:t>
                      </a:r>
                      <a:r>
                        <a:rPr lang="en-CA" sz="1600" dirty="0" smtClean="0"/>
                        <a:t>/ responsible </a:t>
                      </a:r>
                      <a:r>
                        <a:rPr lang="en-CA" sz="1600" dirty="0" err="1" smtClean="0"/>
                        <a:t>d’avoir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créé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une</a:t>
                      </a:r>
                      <a:r>
                        <a:rPr lang="en-CA" sz="1600" baseline="0" dirty="0" smtClean="0"/>
                        <a:t> “mini-</a:t>
                      </a:r>
                      <a:r>
                        <a:rPr lang="en-CA" sz="1600" baseline="0" dirty="0" err="1" smtClean="0"/>
                        <a:t>socitété</a:t>
                      </a:r>
                      <a:r>
                        <a:rPr lang="en-CA" sz="1600" baseline="0" dirty="0" smtClean="0"/>
                        <a:t>” à part de la </a:t>
                      </a:r>
                      <a:r>
                        <a:rPr lang="en-CA" sz="1600" baseline="0" dirty="0" err="1" smtClean="0"/>
                        <a:t>société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dominante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Ciboulette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Se </a:t>
                      </a:r>
                      <a:r>
                        <a:rPr lang="en-CA" sz="1600" dirty="0" err="1" smtClean="0"/>
                        <a:t>sépare</a:t>
                      </a:r>
                      <a:r>
                        <a:rPr lang="en-CA" sz="1600" baseline="0" dirty="0" smtClean="0"/>
                        <a:t> de </a:t>
                      </a:r>
                      <a:r>
                        <a:rPr lang="en-CA" sz="1600" baseline="0" dirty="0" err="1" smtClean="0"/>
                        <a:t>sa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famille</a:t>
                      </a:r>
                      <a:r>
                        <a:rPr lang="en-CA" sz="1600" baseline="0" dirty="0" smtClean="0"/>
                        <a:t>/</a:t>
                      </a:r>
                      <a:r>
                        <a:rPr lang="en-CA" sz="1600" baseline="0" dirty="0" err="1" smtClean="0"/>
                        <a:t>douce</a:t>
                      </a:r>
                      <a:r>
                        <a:rPr lang="en-CA" sz="1600" baseline="0" dirty="0" smtClean="0"/>
                        <a:t>/gentile/</a:t>
                      </a:r>
                      <a:r>
                        <a:rPr lang="en-CA" sz="1600" baseline="0" dirty="0" err="1" smtClean="0"/>
                        <a:t>travaillante</a:t>
                      </a:r>
                      <a:r>
                        <a:rPr lang="en-CA" sz="1600" baseline="0" dirty="0" smtClean="0"/>
                        <a:t>/ </a:t>
                      </a:r>
                      <a:r>
                        <a:rPr lang="en-CA" sz="1600" baseline="0" dirty="0" err="1" smtClean="0"/>
                        <a:t>loyale</a:t>
                      </a:r>
                      <a:r>
                        <a:rPr lang="en-CA" sz="1600" baseline="0" dirty="0" smtClean="0"/>
                        <a:t> (pas </a:t>
                      </a:r>
                      <a:r>
                        <a:rPr lang="en-CA" sz="1600" baseline="0" dirty="0" err="1" smtClean="0"/>
                        <a:t>comme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baseline="0" dirty="0" err="1" smtClean="0"/>
                        <a:t>ses</a:t>
                      </a:r>
                      <a:r>
                        <a:rPr lang="en-CA" sz="1600" baseline="0" dirty="0" smtClean="0"/>
                        <a:t> parents)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P.P.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“Et </a:t>
                      </a:r>
                      <a:r>
                        <a:rPr lang="en-CA" sz="1600" dirty="0" err="1" smtClean="0"/>
                        <a:t>tu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veux</a:t>
                      </a:r>
                      <a:r>
                        <a:rPr lang="en-CA" sz="1600" dirty="0" smtClean="0"/>
                        <a:t> pas </a:t>
                      </a:r>
                      <a:r>
                        <a:rPr lang="en-CA" sz="1600" dirty="0" err="1" smtClean="0"/>
                        <a:t>obéir</a:t>
                      </a:r>
                      <a:r>
                        <a:rPr lang="en-CA" sz="1600" dirty="0" smtClean="0"/>
                        <a:t>…</a:t>
                      </a:r>
                      <a:r>
                        <a:rPr lang="en-CA" sz="1600" dirty="0" err="1" smtClean="0"/>
                        <a:t>Tu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veux</a:t>
                      </a:r>
                      <a:r>
                        <a:rPr lang="en-CA" sz="1600" dirty="0" smtClean="0"/>
                        <a:t> faire le </a:t>
                      </a:r>
                      <a:r>
                        <a:rPr lang="en-CA" sz="1600" dirty="0" err="1" smtClean="0"/>
                        <a:t>frais</a:t>
                      </a:r>
                      <a:r>
                        <a:rPr lang="en-CA" sz="1600" dirty="0" smtClean="0"/>
                        <a:t>, </a:t>
                      </a:r>
                      <a:r>
                        <a:rPr lang="en-CA" sz="1600" dirty="0" err="1" smtClean="0"/>
                        <a:t>tu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veux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te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mettre</a:t>
                      </a:r>
                      <a:r>
                        <a:rPr lang="en-CA" sz="1600" dirty="0" smtClean="0"/>
                        <a:t> à part des </a:t>
                      </a:r>
                      <a:r>
                        <a:rPr lang="en-CA" sz="1600" dirty="0" err="1" smtClean="0"/>
                        <a:t>autres</a:t>
                      </a:r>
                      <a:r>
                        <a:rPr lang="en-CA" sz="1600" dirty="0" smtClean="0"/>
                        <a:t>”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p. 51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Tous</a:t>
                      </a:r>
                      <a:r>
                        <a:rPr lang="en-CA" sz="1600" dirty="0" smtClean="0"/>
                        <a:t> (</a:t>
                      </a:r>
                      <a:r>
                        <a:rPr lang="en-CA" sz="1600" dirty="0" err="1" smtClean="0"/>
                        <a:t>sauf</a:t>
                      </a:r>
                      <a:r>
                        <a:rPr lang="en-CA" sz="1600" dirty="0" smtClean="0"/>
                        <a:t> P.P.)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Mensonges</a:t>
                      </a:r>
                      <a:r>
                        <a:rPr lang="en-CA" sz="1600" dirty="0" smtClean="0"/>
                        <a:t> pendant </a:t>
                      </a:r>
                      <a:r>
                        <a:rPr lang="en-CA" sz="1600" dirty="0" err="1" smtClean="0"/>
                        <a:t>l’interrogtation</a:t>
                      </a:r>
                      <a:r>
                        <a:rPr lang="en-CA" sz="1600" dirty="0" smtClean="0"/>
                        <a:t> = </a:t>
                      </a:r>
                      <a:r>
                        <a:rPr lang="en-CA" sz="1600" dirty="0" err="1" smtClean="0"/>
                        <a:t>loyauté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envers</a:t>
                      </a:r>
                      <a:r>
                        <a:rPr lang="en-CA" sz="1600" dirty="0" smtClean="0"/>
                        <a:t> la </a:t>
                      </a:r>
                      <a:r>
                        <a:rPr lang="en-CA" sz="1600" dirty="0" err="1" smtClean="0"/>
                        <a:t>bande</a:t>
                      </a:r>
                      <a:r>
                        <a:rPr lang="en-CA" sz="1600" dirty="0" smtClean="0"/>
                        <a:t> </a:t>
                      </a:r>
                      <a:r>
                        <a:rPr lang="en-CA" sz="1600" dirty="0" err="1" smtClean="0"/>
                        <a:t>en</a:t>
                      </a:r>
                      <a:r>
                        <a:rPr lang="en-CA" sz="1600" dirty="0" smtClean="0"/>
                        <a:t> premier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9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765</TotalTime>
  <Words>674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Goudy Old Style</vt:lpstr>
      <vt:lpstr>Impact</vt:lpstr>
      <vt:lpstr>Rockwell</vt:lpstr>
      <vt:lpstr>Inkwell</vt:lpstr>
      <vt:lpstr>Discutez avec un partenaire d’une définition pour les deux termes suivants  1) Individualisme 2) Apparences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L’individualisme</vt:lpstr>
      <vt:lpstr>L’individualisme</vt:lpstr>
      <vt:lpstr>L’individualisme cont…</vt:lpstr>
      <vt:lpstr>Les apparences</vt:lpstr>
      <vt:lpstr>Les apparences</vt:lpstr>
      <vt:lpstr>Les apparences</vt:lpstr>
      <vt:lpstr>Les apparences cont…</vt:lpstr>
      <vt:lpstr>Les apparences cont…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ROUTE DE CHLIFA</dc:title>
  <dc:creator>Leanne  Hodges</dc:creator>
  <cp:lastModifiedBy>Winnipeg School Division</cp:lastModifiedBy>
  <cp:revision>56</cp:revision>
  <dcterms:created xsi:type="dcterms:W3CDTF">2012-05-22T00:58:21Z</dcterms:created>
  <dcterms:modified xsi:type="dcterms:W3CDTF">2017-04-07T19:22:12Z</dcterms:modified>
</cp:coreProperties>
</file>