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9" r:id="rId1"/>
  </p:sldMasterIdLst>
  <p:sldIdLst>
    <p:sldId id="267" r:id="rId2"/>
    <p:sldId id="259" r:id="rId3"/>
    <p:sldId id="260" r:id="rId4"/>
    <p:sldId id="266" r:id="rId5"/>
    <p:sldId id="261" r:id="rId6"/>
    <p:sldId id="265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3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5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D92F0B8-6D22-E64D-9537-523D77F6856E}" type="datetimeFigureOut">
              <a:rPr lang="en-US" smtClean="0"/>
              <a:pPr/>
              <a:t>10/20/2014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D51FDEDF-93D5-8B46-A865-85A7ACC878C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  <p:sldLayoutId id="2147483847" r:id="rId18"/>
    <p:sldLayoutId id="2147483848" r:id="rId19"/>
    <p:sldLayoutId id="2147483849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a/url?sa=i&amp;source=images&amp;cd=&amp;cad=rja&amp;docid=GmnZBCAZ-acb0M&amp;tbnid=xHBPnLevKD8VfM:&amp;ved=0CAgQjRwwAA&amp;url=http://lookingforaland.com/2012/09/09/leadership-not-of-this-world-sifting-individualism-and-efficiency/&amp;ei=SfK1UZHdO6WcigKOm4CoAg&amp;psig=AFQjCNFyCS9EunOTUfH2TZWJXX0FTXydRQ&amp;ust=13709649380097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a/url?sa=i&amp;source=images&amp;cd=&amp;cad=rja&amp;docid=JVcA3QN8vjGZxM&amp;tbnid=iEvZMqC5-2cLpM:&amp;ved=0CAgQjRwwADgY&amp;url=http://looseleafwriting.blogspot.com/2011/08/teapendance-day-or-thank-you-g.html&amp;ei=YvW1UYvNNIK1iwKBl4D4CQ&amp;psig=AFQjCNFBklEnBIaEPNKo83zzypk4sTyD0g&amp;ust=137096573090702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a/url?sa=i&amp;source=images&amp;cd=&amp;cad=rja&amp;docid=h594nwZOytQymM&amp;tbnid=hsTWRfRxtYkQeM:&amp;ved=0CAgQjRwwAA&amp;url=http://www.gentside.com/maquillage/des-jeunes-chinoises-transforment-leur-apparence_pic70039.html&amp;ei=3_O1Uc6QK6zWiALQioHwCw&amp;psig=AFQjCNFxgFbPl5CaUXtCQAYfePX_krY_JQ&amp;ust=137096534373853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a/url?sa=i&amp;source=images&amp;cd=&amp;cad=rja&amp;docid=W38l-ka5BDQ9CM&amp;tbnid=2KtmquTAMQdqxM:&amp;ved=0CAgQjRwwADgx&amp;url=http://www.letssmiletoday.com/pictures/13418-epic-07&amp;ei=TPS1UcKoNsq7iwLG8oCICg&amp;psig=AFQjCNEjP3rVyJvQ8LNyoJZd47bqbYsJ4w&amp;ust=13709654529273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140" y="2113643"/>
            <a:ext cx="8077200" cy="3031744"/>
          </a:xfrm>
        </p:spPr>
        <p:txBody>
          <a:bodyPr/>
          <a:lstStyle/>
          <a:p>
            <a:r>
              <a:rPr lang="fr-CA" sz="3600" dirty="0" smtClean="0">
                <a:latin typeface="Comic Sans MS" panose="030F0702030302020204" pitchFamily="66" charset="0"/>
              </a:rPr>
              <a:t>Discutez avec un</a:t>
            </a:r>
            <a:br>
              <a:rPr lang="fr-CA" sz="3600" dirty="0" smtClean="0">
                <a:latin typeface="Comic Sans MS" panose="030F0702030302020204" pitchFamily="66" charset="0"/>
              </a:rPr>
            </a:br>
            <a:r>
              <a:rPr lang="fr-CA" sz="3600" dirty="0" smtClean="0">
                <a:latin typeface="Comic Sans MS" panose="030F0702030302020204" pitchFamily="66" charset="0"/>
              </a:rPr>
              <a:t>partenaire d’une définition</a:t>
            </a:r>
            <a:br>
              <a:rPr lang="fr-CA" sz="3600" dirty="0" smtClean="0">
                <a:latin typeface="Comic Sans MS" panose="030F0702030302020204" pitchFamily="66" charset="0"/>
              </a:rPr>
            </a:br>
            <a:r>
              <a:rPr lang="fr-CA" sz="3600" dirty="0" smtClean="0">
                <a:latin typeface="Comic Sans MS" panose="030F0702030302020204" pitchFamily="66" charset="0"/>
              </a:rPr>
              <a:t>pour les deux termes suivants</a:t>
            </a:r>
            <a:br>
              <a:rPr lang="fr-CA" sz="3600" dirty="0" smtClean="0">
                <a:latin typeface="Comic Sans MS" panose="030F0702030302020204" pitchFamily="66" charset="0"/>
              </a:rPr>
            </a:br>
            <a:r>
              <a:rPr lang="fr-CA" sz="3600" dirty="0" smtClean="0">
                <a:latin typeface="Comic Sans MS" panose="030F0702030302020204" pitchFamily="66" charset="0"/>
              </a:rPr>
              <a:t/>
            </a:r>
            <a:br>
              <a:rPr lang="fr-CA" sz="3600" dirty="0" smtClean="0">
                <a:latin typeface="Comic Sans MS" panose="030F0702030302020204" pitchFamily="66" charset="0"/>
              </a:rPr>
            </a:br>
            <a:r>
              <a:rPr lang="fr-CA" sz="3600" dirty="0" smtClean="0">
                <a:latin typeface="Comic Sans MS" panose="030F0702030302020204" pitchFamily="66" charset="0"/>
              </a:rPr>
              <a:t>1) Individualisme</a:t>
            </a:r>
            <a:br>
              <a:rPr lang="fr-CA" sz="3600" dirty="0" smtClean="0">
                <a:latin typeface="Comic Sans MS" panose="030F0702030302020204" pitchFamily="66" charset="0"/>
              </a:rPr>
            </a:br>
            <a:r>
              <a:rPr lang="fr-CA" sz="3600" dirty="0" smtClean="0">
                <a:latin typeface="Comic Sans MS" panose="030F0702030302020204" pitchFamily="66" charset="0"/>
              </a:rPr>
              <a:t>2) Apparences </a:t>
            </a:r>
            <a:endParaRPr lang="en-CA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27" y="526095"/>
            <a:ext cx="8081817" cy="5615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3200" b="1" dirty="0" smtClean="0"/>
              <a:t>Individualisme</a:t>
            </a:r>
            <a:r>
              <a:rPr lang="en-CA" sz="3200" b="1" dirty="0" smtClean="0"/>
              <a:t/>
            </a:r>
            <a:br>
              <a:rPr lang="en-CA" sz="3200" b="1" dirty="0" smtClean="0"/>
            </a:br>
            <a:endParaRPr lang="fr-FR" sz="3000" dirty="0" smtClean="0">
              <a:latin typeface="Calibri" pitchFamily="34" charset="0"/>
            </a:endParaRPr>
          </a:p>
          <a:p>
            <a:pPr marL="514350" indent="-514350" algn="ctr">
              <a:buAutoNum type="arabicParenR"/>
            </a:pPr>
            <a:r>
              <a:rPr lang="fr-FR" sz="3000" dirty="0" smtClean="0">
                <a:latin typeface="Calibri" pitchFamily="34" charset="0"/>
              </a:rPr>
              <a:t>Attitude favorisant l'initiative individuelle, l'indépendance et l'autonomie de la personne au regard de la société.</a:t>
            </a:r>
          </a:p>
          <a:p>
            <a:pPr marL="514350" indent="-514350" algn="ctr">
              <a:buAutoNum type="arabicParenR"/>
            </a:pPr>
            <a:r>
              <a:rPr lang="fr-FR" sz="3000" dirty="0" smtClean="0">
                <a:latin typeface="Calibri" pitchFamily="34" charset="0"/>
              </a:rPr>
              <a:t> Tendance </a:t>
            </a:r>
            <a:r>
              <a:rPr lang="fr-FR" sz="3000" dirty="0">
                <a:latin typeface="Calibri" pitchFamily="34" charset="0"/>
              </a:rPr>
              <a:t>à s'affirmer indépendamment des autres, à ne pas faire corps avec un groupe</a:t>
            </a:r>
            <a:r>
              <a:rPr lang="fr-FR" sz="3000" dirty="0" smtClean="0">
                <a:latin typeface="Calibri" pitchFamily="34" charset="0"/>
              </a:rPr>
              <a:t>.</a:t>
            </a:r>
            <a:endParaRPr lang="fr-FR" sz="3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ookingforaland.files.wordpress.com/2012/09/individualism-cartoo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39" y="243750"/>
            <a:ext cx="8440521" cy="617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8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 descr="http://3.bp.blogspot.com/-03ImBPkG77g/TkPzuxVfvgI/AAAAAAAAAeM/s6SttzgEUtg/s1600/individualis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200"/>
            <a:ext cx="9196056" cy="612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6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27" y="424495"/>
            <a:ext cx="8081817" cy="5615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3200" b="1" dirty="0" smtClean="0"/>
              <a:t>Apparences</a:t>
            </a:r>
            <a:br>
              <a:rPr lang="fr-CA" sz="3200" b="1" dirty="0" smtClean="0"/>
            </a:br>
            <a:endParaRPr lang="fr-CA" sz="3200" b="1" dirty="0" smtClean="0"/>
          </a:p>
          <a:p>
            <a:pPr marL="514350" indent="-514350" algn="ctr">
              <a:buAutoNum type="arabicParenR"/>
            </a:pPr>
            <a:r>
              <a:rPr lang="fr-FR" sz="3200" b="1" dirty="0" smtClean="0"/>
              <a:t>Ce </a:t>
            </a:r>
            <a:r>
              <a:rPr lang="fr-FR" sz="3200" b="1" dirty="0"/>
              <a:t>qui apparaît à la surface des choses, par opposition à ce qui est en profondeur, </a:t>
            </a:r>
            <a:r>
              <a:rPr lang="fr-FR" sz="3200" b="1" dirty="0" smtClean="0"/>
              <a:t>essentiellement.</a:t>
            </a:r>
          </a:p>
          <a:p>
            <a:pPr marL="514350" indent="-514350" algn="ctr">
              <a:buAutoNum type="arabicParenR"/>
            </a:pPr>
            <a:r>
              <a:rPr lang="fr-FR" sz="3200" b="1" dirty="0" smtClean="0"/>
              <a:t>Apparence </a:t>
            </a:r>
            <a:r>
              <a:rPr lang="fr-FR" sz="3200" b="1" dirty="0"/>
              <a:t>trompeuse, </a:t>
            </a:r>
            <a:r>
              <a:rPr lang="fr-FR" sz="3200" b="1" dirty="0" smtClean="0"/>
              <a:t>simulée</a:t>
            </a:r>
            <a:br>
              <a:rPr lang="fr-FR" sz="3200" b="1" dirty="0" smtClean="0"/>
            </a:br>
            <a:r>
              <a:rPr lang="fr-FR" sz="3200" b="1" dirty="0" smtClean="0"/>
              <a:t>(ex</a:t>
            </a:r>
            <a:r>
              <a:rPr lang="fr-FR" sz="3200" b="1" dirty="0"/>
              <a:t>. </a:t>
            </a:r>
            <a:r>
              <a:rPr lang="fr-FR" sz="3200" b="1" dirty="0" smtClean="0"/>
              <a:t>quelqu’un qui a l’air amical et honnête peut être en train de vous tromper).</a:t>
            </a:r>
          </a:p>
        </p:txBody>
      </p:sp>
    </p:spTree>
    <p:extLst>
      <p:ext uri="{BB962C8B-B14F-4D97-AF65-F5344CB8AC3E}">
        <p14:creationId xmlns:p14="http://schemas.microsoft.com/office/powerpoint/2010/main" val="4543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1.gtsstatic.com/maquillage/des-jeunes-chinoises-transforment-leur-apparence_70039_w46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6701"/>
            <a:ext cx="9220200" cy="1040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2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etssmiletoday.com/uploads/images/13418-epic_07.06.201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4" y="188912"/>
            <a:ext cx="8169436" cy="637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594</TotalTime>
  <Words>5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Goudy Old Style</vt:lpstr>
      <vt:lpstr>Impact</vt:lpstr>
      <vt:lpstr>Rockwell</vt:lpstr>
      <vt:lpstr>Inkwell</vt:lpstr>
      <vt:lpstr>Discutez avec un partenaire d’une définition pour les deux termes suivants  1) Individualisme 2) Apparences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ROUTE DE CHLIFA</dc:title>
  <dc:creator>Leanne  Hodges</dc:creator>
  <cp:lastModifiedBy>Winnipeg School Division</cp:lastModifiedBy>
  <cp:revision>44</cp:revision>
  <dcterms:created xsi:type="dcterms:W3CDTF">2012-05-22T00:58:21Z</dcterms:created>
  <dcterms:modified xsi:type="dcterms:W3CDTF">2014-10-20T20:55:02Z</dcterms:modified>
</cp:coreProperties>
</file>