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68BA019-C45F-410C-8CE7-0041FA8A7EB0}" type="datetimeFigureOut">
              <a:rPr lang="en-CA" smtClean="0"/>
              <a:t>29/08/2014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B98533-A74C-4225-A381-45A9ED0C6DD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nf.ca/film/chandail_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 Rocket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Maurice Richard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58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622894" cy="5650385"/>
          </a:xfrm>
        </p:spPr>
      </p:pic>
    </p:spTree>
    <p:extLst>
      <p:ext uri="{BB962C8B-B14F-4D97-AF65-F5344CB8AC3E}">
        <p14:creationId xmlns:p14="http://schemas.microsoft.com/office/powerpoint/2010/main" val="298509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Biographie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é à Montréal </a:t>
            </a:r>
            <a:r>
              <a:rPr lang="en-CA" dirty="0" err="1" smtClean="0"/>
              <a:t>en</a:t>
            </a:r>
            <a:r>
              <a:rPr lang="en-CA" dirty="0" smtClean="0"/>
              <a:t> 1921 et mort </a:t>
            </a:r>
            <a:r>
              <a:rPr lang="en-CA" dirty="0" err="1" smtClean="0"/>
              <a:t>en</a:t>
            </a:r>
            <a:r>
              <a:rPr lang="en-CA" dirty="0" smtClean="0"/>
              <a:t> 2000</a:t>
            </a:r>
          </a:p>
          <a:p>
            <a:r>
              <a:rPr lang="en-CA" dirty="0" err="1"/>
              <a:t>i</a:t>
            </a:r>
            <a:r>
              <a:rPr lang="en-CA" dirty="0" err="1" smtClean="0"/>
              <a:t>l</a:t>
            </a:r>
            <a:r>
              <a:rPr lang="en-CA" dirty="0" smtClean="0"/>
              <a:t> </a:t>
            </a:r>
            <a:r>
              <a:rPr lang="en-CA" dirty="0" err="1" smtClean="0"/>
              <a:t>était</a:t>
            </a:r>
            <a:r>
              <a:rPr lang="en-CA" dirty="0" smtClean="0"/>
              <a:t> </a:t>
            </a:r>
            <a:r>
              <a:rPr lang="en-CA" dirty="0" err="1" smtClean="0"/>
              <a:t>athlète</a:t>
            </a:r>
            <a:r>
              <a:rPr lang="en-CA" dirty="0" smtClean="0"/>
              <a:t> et </a:t>
            </a:r>
            <a:r>
              <a:rPr lang="en-CA" dirty="0" err="1" smtClean="0"/>
              <a:t>journaliste</a:t>
            </a:r>
            <a:endParaRPr lang="en-CA" dirty="0" smtClean="0"/>
          </a:p>
          <a:p>
            <a:r>
              <a:rPr lang="en-CA" dirty="0" err="1"/>
              <a:t>s</a:t>
            </a:r>
            <a:r>
              <a:rPr lang="en-CA" dirty="0" err="1" smtClean="0"/>
              <a:t>urnommé</a:t>
            </a:r>
            <a:r>
              <a:rPr lang="en-CA" dirty="0" smtClean="0"/>
              <a:t> </a:t>
            </a:r>
            <a:r>
              <a:rPr lang="en-CA" i="1" dirty="0" smtClean="0"/>
              <a:t>Le Rocket </a:t>
            </a:r>
            <a:r>
              <a:rPr lang="en-CA" dirty="0" smtClean="0"/>
              <a:t>et </a:t>
            </a:r>
            <a:r>
              <a:rPr lang="en-CA" i="1" dirty="0" smtClean="0"/>
              <a:t>La </a:t>
            </a:r>
            <a:r>
              <a:rPr lang="en-CA" i="1" dirty="0" err="1" smtClean="0"/>
              <a:t>Comète</a:t>
            </a:r>
            <a:endParaRPr lang="en-CA" i="1" dirty="0" smtClean="0"/>
          </a:p>
          <a:p>
            <a:r>
              <a:rPr lang="en-CA" dirty="0" err="1"/>
              <a:t>j</a:t>
            </a:r>
            <a:r>
              <a:rPr lang="en-CA" dirty="0" err="1" smtClean="0"/>
              <a:t>ouait</a:t>
            </a:r>
            <a:r>
              <a:rPr lang="en-CA" dirty="0" smtClean="0"/>
              <a:t> </a:t>
            </a:r>
            <a:r>
              <a:rPr lang="en-CA" dirty="0" smtClean="0"/>
              <a:t>pour les </a:t>
            </a:r>
            <a:r>
              <a:rPr lang="en-CA" dirty="0" err="1" smtClean="0"/>
              <a:t>Canadiens</a:t>
            </a:r>
            <a:r>
              <a:rPr lang="en-CA" dirty="0" smtClean="0"/>
              <a:t> de Montréal de 1942 à 1960</a:t>
            </a:r>
          </a:p>
          <a:p>
            <a:r>
              <a:rPr lang="en-CA" dirty="0" err="1"/>
              <a:t>a</a:t>
            </a:r>
            <a:r>
              <a:rPr lang="en-CA" dirty="0" err="1" smtClean="0"/>
              <a:t>ilier</a:t>
            </a:r>
            <a:r>
              <a:rPr lang="en-CA" dirty="0" smtClean="0"/>
              <a:t> (</a:t>
            </a:r>
            <a:r>
              <a:rPr lang="en-CA" dirty="0" err="1" smtClean="0"/>
              <a:t>joueur</a:t>
            </a:r>
            <a:r>
              <a:rPr lang="en-CA" dirty="0" smtClean="0"/>
              <a:t> </a:t>
            </a:r>
            <a:r>
              <a:rPr lang="en-CA" dirty="0" err="1" smtClean="0"/>
              <a:t>d’attaque</a:t>
            </a:r>
            <a:r>
              <a:rPr lang="en-CA" dirty="0" smtClean="0"/>
              <a:t>) droit; tire à gauche</a:t>
            </a:r>
          </a:p>
          <a:p>
            <a:r>
              <a:rPr lang="en-CA" dirty="0" err="1" smtClean="0"/>
              <a:t>mesurait</a:t>
            </a:r>
            <a:r>
              <a:rPr lang="en-CA" dirty="0" smtClean="0"/>
              <a:t> 5 </a:t>
            </a:r>
            <a:r>
              <a:rPr lang="en-CA" dirty="0" err="1" smtClean="0"/>
              <a:t>pieds</a:t>
            </a:r>
            <a:r>
              <a:rPr lang="en-CA" dirty="0" smtClean="0"/>
              <a:t> 10; </a:t>
            </a:r>
            <a:r>
              <a:rPr lang="en-CA" dirty="0" err="1" smtClean="0"/>
              <a:t>pèsait</a:t>
            </a:r>
            <a:r>
              <a:rPr lang="en-CA" dirty="0" smtClean="0"/>
              <a:t> 180 livres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18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Statistiques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 premier </a:t>
            </a:r>
            <a:r>
              <a:rPr lang="en-CA" dirty="0" err="1" smtClean="0"/>
              <a:t>joueur</a:t>
            </a:r>
            <a:r>
              <a:rPr lang="en-CA" dirty="0" smtClean="0"/>
              <a:t> à </a:t>
            </a:r>
            <a:r>
              <a:rPr lang="en-CA" dirty="0" err="1" smtClean="0"/>
              <a:t>marquer</a:t>
            </a:r>
            <a:r>
              <a:rPr lang="en-CA" dirty="0" smtClean="0"/>
              <a:t> 50 buts </a:t>
            </a:r>
            <a:r>
              <a:rPr lang="en-CA" dirty="0" err="1" smtClean="0"/>
              <a:t>en</a:t>
            </a:r>
            <a:r>
              <a:rPr lang="en-CA" dirty="0" smtClean="0"/>
              <a:t> 50 </a:t>
            </a:r>
            <a:r>
              <a:rPr lang="en-CA" dirty="0" err="1" smtClean="0"/>
              <a:t>matchs</a:t>
            </a:r>
            <a:r>
              <a:rPr lang="en-CA" dirty="0" smtClean="0"/>
              <a:t> (</a:t>
            </a:r>
            <a:r>
              <a:rPr lang="en-CA" dirty="0" err="1" smtClean="0"/>
              <a:t>saison</a:t>
            </a:r>
            <a:r>
              <a:rPr lang="en-CA" dirty="0" smtClean="0"/>
              <a:t> LNH 1944-1945)</a:t>
            </a:r>
          </a:p>
          <a:p>
            <a:r>
              <a:rPr lang="en-CA" dirty="0" smtClean="0"/>
              <a:t>Le premier </a:t>
            </a:r>
            <a:r>
              <a:rPr lang="en-CA" dirty="0" err="1" smtClean="0"/>
              <a:t>joueur</a:t>
            </a:r>
            <a:r>
              <a:rPr lang="en-CA" dirty="0" smtClean="0"/>
              <a:t> à </a:t>
            </a:r>
            <a:r>
              <a:rPr lang="en-CA" dirty="0" err="1" smtClean="0"/>
              <a:t>marquer</a:t>
            </a:r>
            <a:r>
              <a:rPr lang="en-CA" dirty="0" smtClean="0"/>
              <a:t> 500 buts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carrière</a:t>
            </a:r>
            <a:endParaRPr lang="en-CA" dirty="0" smtClean="0"/>
          </a:p>
          <a:p>
            <a:r>
              <a:rPr lang="en-CA" dirty="0" err="1" smtClean="0"/>
              <a:t>Prit</a:t>
            </a:r>
            <a:r>
              <a:rPr lang="en-CA" dirty="0" smtClean="0"/>
              <a:t> part à </a:t>
            </a:r>
            <a:r>
              <a:rPr lang="en-CA" dirty="0" err="1" smtClean="0"/>
              <a:t>huit</a:t>
            </a:r>
            <a:r>
              <a:rPr lang="en-CA" dirty="0" smtClean="0"/>
              <a:t> </a:t>
            </a:r>
            <a:r>
              <a:rPr lang="en-CA" dirty="0" err="1" smtClean="0"/>
              <a:t>conquêtes</a:t>
            </a:r>
            <a:r>
              <a:rPr lang="en-CA" dirty="0" smtClean="0"/>
              <a:t> de la Coupe Stanley</a:t>
            </a:r>
          </a:p>
          <a:p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décembre</a:t>
            </a:r>
            <a:r>
              <a:rPr lang="en-CA" dirty="0" smtClean="0"/>
              <a:t> 1944, après </a:t>
            </a:r>
            <a:r>
              <a:rPr lang="en-CA" dirty="0" err="1" smtClean="0"/>
              <a:t>avoir</a:t>
            </a:r>
            <a:r>
              <a:rPr lang="en-CA" dirty="0" smtClean="0"/>
              <a:t> </a:t>
            </a:r>
            <a:r>
              <a:rPr lang="en-CA" dirty="0" err="1" smtClean="0"/>
              <a:t>déménagé</a:t>
            </a:r>
            <a:r>
              <a:rPr lang="en-CA" dirty="0" smtClean="0"/>
              <a:t> </a:t>
            </a:r>
            <a:r>
              <a:rPr lang="en-CA" dirty="0" err="1" smtClean="0"/>
              <a:t>durant</a:t>
            </a:r>
            <a:r>
              <a:rPr lang="en-CA" dirty="0" smtClean="0"/>
              <a:t> </a:t>
            </a:r>
            <a:r>
              <a:rPr lang="en-CA" dirty="0" err="1" smtClean="0"/>
              <a:t>toute</a:t>
            </a:r>
            <a:r>
              <a:rPr lang="en-CA" dirty="0" smtClean="0"/>
              <a:t> la </a:t>
            </a:r>
            <a:r>
              <a:rPr lang="en-CA" dirty="0" err="1" smtClean="0"/>
              <a:t>journée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plein</a:t>
            </a:r>
            <a:r>
              <a:rPr lang="en-CA" dirty="0" smtClean="0"/>
              <a:t> hiver,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connut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soirée de 5 buts et 3 passes!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3659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Un </a:t>
            </a:r>
            <a:r>
              <a:rPr lang="en-CA" dirty="0" err="1" smtClean="0"/>
              <a:t>symbole</a:t>
            </a:r>
            <a:r>
              <a:rPr lang="en-CA" dirty="0" smtClean="0"/>
              <a:t> pour les </a:t>
            </a:r>
            <a:r>
              <a:rPr lang="en-CA" dirty="0" err="1" smtClean="0"/>
              <a:t>Canadiens</a:t>
            </a:r>
            <a:r>
              <a:rPr lang="en-CA" dirty="0" smtClean="0"/>
              <a:t> </a:t>
            </a:r>
            <a:r>
              <a:rPr lang="en-CA" smtClean="0"/>
              <a:t>français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Pour les </a:t>
            </a:r>
            <a:r>
              <a:rPr lang="en-CA" dirty="0" err="1" smtClean="0"/>
              <a:t>Canadiens</a:t>
            </a:r>
            <a:r>
              <a:rPr lang="en-CA" dirty="0" smtClean="0"/>
              <a:t> </a:t>
            </a:r>
            <a:r>
              <a:rPr lang="en-CA" dirty="0" err="1" smtClean="0"/>
              <a:t>français</a:t>
            </a:r>
            <a:r>
              <a:rPr lang="en-CA" dirty="0" smtClean="0"/>
              <a:t>, Richard </a:t>
            </a:r>
            <a:r>
              <a:rPr lang="en-CA" dirty="0" err="1" smtClean="0"/>
              <a:t>était</a:t>
            </a:r>
            <a:r>
              <a:rPr lang="en-CA" dirty="0" smtClean="0"/>
              <a:t> un </a:t>
            </a:r>
            <a:r>
              <a:rPr lang="en-CA" dirty="0" err="1" smtClean="0"/>
              <a:t>symbole</a:t>
            </a:r>
            <a:r>
              <a:rPr lang="en-CA" dirty="0" smtClean="0"/>
              <a:t> qui </a:t>
            </a:r>
            <a:r>
              <a:rPr lang="en-CA" dirty="0" err="1" smtClean="0"/>
              <a:t>dépassait</a:t>
            </a:r>
            <a:r>
              <a:rPr lang="en-CA" dirty="0" smtClean="0"/>
              <a:t> le monde du sport.  </a:t>
            </a:r>
          </a:p>
          <a:p>
            <a:pPr lvl="1"/>
            <a:r>
              <a:rPr lang="en-CA" dirty="0" smtClean="0"/>
              <a:t>La Grande </a:t>
            </a:r>
            <a:r>
              <a:rPr lang="en-CA" dirty="0" err="1" smtClean="0"/>
              <a:t>Noirceur</a:t>
            </a:r>
            <a:r>
              <a:rPr lang="en-CA" dirty="0" smtClean="0"/>
              <a:t> au Québec =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société</a:t>
            </a:r>
            <a:r>
              <a:rPr lang="en-CA" dirty="0" smtClean="0"/>
              <a:t> </a:t>
            </a:r>
            <a:r>
              <a:rPr lang="en-CA" dirty="0" err="1" smtClean="0"/>
              <a:t>dominée</a:t>
            </a:r>
            <a:r>
              <a:rPr lang="en-CA" dirty="0" smtClean="0"/>
              <a:t> </a:t>
            </a:r>
            <a:r>
              <a:rPr lang="en-CA" dirty="0" err="1" smtClean="0"/>
              <a:t>politiquement</a:t>
            </a:r>
            <a:r>
              <a:rPr lang="en-CA" dirty="0" smtClean="0"/>
              <a:t> et </a:t>
            </a:r>
            <a:r>
              <a:rPr lang="en-CA" dirty="0" err="1" smtClean="0"/>
              <a:t>économiquement</a:t>
            </a:r>
            <a:r>
              <a:rPr lang="en-CA" dirty="0" smtClean="0"/>
              <a:t> par les </a:t>
            </a:r>
            <a:r>
              <a:rPr lang="en-CA" dirty="0" err="1" smtClean="0"/>
              <a:t>intérêts</a:t>
            </a:r>
            <a:r>
              <a:rPr lang="en-CA" dirty="0" smtClean="0"/>
              <a:t> </a:t>
            </a:r>
            <a:r>
              <a:rPr lang="en-CA" dirty="0" err="1" smtClean="0"/>
              <a:t>anglophones</a:t>
            </a:r>
            <a:endParaRPr lang="en-CA" dirty="0" smtClean="0"/>
          </a:p>
          <a:p>
            <a:pPr lvl="1"/>
            <a:r>
              <a:rPr lang="en-CA" dirty="0" smtClean="0"/>
              <a:t>Richard </a:t>
            </a:r>
            <a:r>
              <a:rPr lang="en-CA" dirty="0" err="1" smtClean="0"/>
              <a:t>représentait</a:t>
            </a:r>
            <a:r>
              <a:rPr lang="en-CA" dirty="0" smtClean="0"/>
              <a:t> </a:t>
            </a:r>
            <a:r>
              <a:rPr lang="en-CA" dirty="0" err="1" smtClean="0"/>
              <a:t>l’image</a:t>
            </a:r>
            <a:r>
              <a:rPr lang="en-CA" dirty="0" smtClean="0"/>
              <a:t> du francophone dominant </a:t>
            </a:r>
            <a:r>
              <a:rPr lang="en-CA" dirty="0" err="1" smtClean="0"/>
              <a:t>dans</a:t>
            </a:r>
            <a:r>
              <a:rPr lang="en-CA" dirty="0" smtClean="0"/>
              <a:t> un monde </a:t>
            </a:r>
            <a:r>
              <a:rPr lang="en-CA" dirty="0" err="1" smtClean="0"/>
              <a:t>anglophone</a:t>
            </a:r>
            <a:r>
              <a:rPr lang="en-CA" dirty="0" smtClean="0"/>
              <a:t> (pays </a:t>
            </a:r>
            <a:r>
              <a:rPr lang="en-CA" dirty="0" err="1" smtClean="0"/>
              <a:t>officiellement</a:t>
            </a:r>
            <a:r>
              <a:rPr lang="en-CA" dirty="0" smtClean="0"/>
              <a:t> </a:t>
            </a:r>
            <a:r>
              <a:rPr lang="en-CA" dirty="0" err="1" smtClean="0"/>
              <a:t>bilingue</a:t>
            </a:r>
            <a:r>
              <a:rPr lang="en-CA" dirty="0" smtClean="0"/>
              <a:t> aux </a:t>
            </a:r>
            <a:r>
              <a:rPr lang="en-CA" dirty="0" err="1" smtClean="0"/>
              <a:t>années</a:t>
            </a:r>
            <a:r>
              <a:rPr lang="en-CA" dirty="0" smtClean="0"/>
              <a:t> 70)</a:t>
            </a:r>
          </a:p>
          <a:p>
            <a:pPr lvl="1"/>
            <a:r>
              <a:rPr lang="en-CA" dirty="0" smtClean="0"/>
              <a:t>Un </a:t>
            </a:r>
            <a:r>
              <a:rPr lang="en-CA" dirty="0" err="1" smtClean="0"/>
              <a:t>symbole</a:t>
            </a:r>
            <a:r>
              <a:rPr lang="en-CA" dirty="0" smtClean="0"/>
              <a:t> de </a:t>
            </a:r>
            <a:r>
              <a:rPr lang="en-CA" dirty="0" err="1" smtClean="0"/>
              <a:t>réussite</a:t>
            </a:r>
            <a:r>
              <a:rPr lang="en-CA" dirty="0" smtClean="0"/>
              <a:t> et de </a:t>
            </a:r>
            <a:r>
              <a:rPr lang="en-CA" dirty="0" err="1" smtClean="0"/>
              <a:t>revanche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5023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i="1" dirty="0" smtClean="0"/>
              <a:t>Le </a:t>
            </a:r>
            <a:r>
              <a:rPr lang="en-CA" i="1" dirty="0" err="1" smtClean="0"/>
              <a:t>chandail</a:t>
            </a:r>
            <a:r>
              <a:rPr lang="en-CA" i="1" dirty="0" smtClean="0"/>
              <a:t> de hockey  </a:t>
            </a:r>
            <a:r>
              <a:rPr lang="en-CA" dirty="0" smtClean="0"/>
              <a:t>par </a:t>
            </a:r>
            <a:r>
              <a:rPr lang="en-CA" dirty="0" err="1" smtClean="0"/>
              <a:t>Roch</a:t>
            </a:r>
            <a:r>
              <a:rPr lang="en-CA" dirty="0" smtClean="0"/>
              <a:t> Carrier (1979)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69" y="476672"/>
            <a:ext cx="7543800" cy="3807296"/>
          </a:xfrm>
        </p:spPr>
        <p:txBody>
          <a:bodyPr>
            <a:normAutofit lnSpcReduction="10000"/>
          </a:bodyPr>
          <a:lstStyle/>
          <a:p>
            <a:r>
              <a:rPr lang="en-CA" sz="1800" dirty="0" err="1" smtClean="0"/>
              <a:t>une</a:t>
            </a:r>
            <a:r>
              <a:rPr lang="en-CA" sz="1800" dirty="0" smtClean="0"/>
              <a:t> </a:t>
            </a:r>
            <a:r>
              <a:rPr lang="en-CA" sz="1800" dirty="0" err="1" smtClean="0"/>
              <a:t>ligne</a:t>
            </a:r>
            <a:r>
              <a:rPr lang="en-CA" sz="1800" dirty="0" smtClean="0"/>
              <a:t> de </a:t>
            </a:r>
            <a:r>
              <a:rPr lang="en-CA" sz="1800" dirty="0" err="1" smtClean="0"/>
              <a:t>l’histoire</a:t>
            </a:r>
            <a:r>
              <a:rPr lang="en-CA" sz="1800" dirty="0" smtClean="0"/>
              <a:t>, </a:t>
            </a:r>
            <a:r>
              <a:rPr lang="en-CA" sz="1800" dirty="0" err="1" smtClean="0"/>
              <a:t>accompagnée</a:t>
            </a:r>
            <a:r>
              <a:rPr lang="en-CA" sz="1800" dirty="0" smtClean="0"/>
              <a:t> par </a:t>
            </a:r>
            <a:r>
              <a:rPr lang="en-CA" sz="1800" dirty="0" err="1" smtClean="0"/>
              <a:t>l’image</a:t>
            </a:r>
            <a:r>
              <a:rPr lang="en-CA" sz="1800" dirty="0" smtClean="0"/>
              <a:t> d’un enfant qui </a:t>
            </a:r>
            <a:r>
              <a:rPr lang="en-CA" sz="1800" dirty="0" err="1" smtClean="0"/>
              <a:t>porte</a:t>
            </a:r>
            <a:r>
              <a:rPr lang="en-CA" sz="1800" dirty="0" smtClean="0"/>
              <a:t> le maillot de Richard, a </a:t>
            </a:r>
            <a:r>
              <a:rPr lang="en-CA" sz="1800" dirty="0" err="1" smtClean="0"/>
              <a:t>été</a:t>
            </a:r>
            <a:r>
              <a:rPr lang="en-CA" sz="1800" dirty="0" smtClean="0"/>
              <a:t> </a:t>
            </a:r>
            <a:r>
              <a:rPr lang="en-CA" sz="1800" dirty="0" err="1" smtClean="0"/>
              <a:t>publiée</a:t>
            </a:r>
            <a:r>
              <a:rPr lang="en-CA" sz="1800" dirty="0" smtClean="0"/>
              <a:t> </a:t>
            </a:r>
            <a:r>
              <a:rPr lang="en-CA" sz="1800" dirty="0" err="1" smtClean="0"/>
              <a:t>sur</a:t>
            </a:r>
            <a:r>
              <a:rPr lang="en-CA" sz="1800" dirty="0" smtClean="0"/>
              <a:t> les billets de 5$ (2001-2013)         </a:t>
            </a:r>
          </a:p>
          <a:p>
            <a:pPr marL="0" indent="0" algn="ctr">
              <a:buNone/>
            </a:pPr>
            <a:r>
              <a:rPr lang="en-CA" sz="1800" dirty="0" smtClean="0"/>
              <a:t>« </a:t>
            </a:r>
            <a:r>
              <a:rPr lang="en-CA" sz="1800" i="1" dirty="0"/>
              <a:t>Nous </a:t>
            </a:r>
            <a:r>
              <a:rPr lang="en-CA" sz="1800" i="1" dirty="0" err="1"/>
              <a:t>vivions</a:t>
            </a:r>
            <a:r>
              <a:rPr lang="en-CA" sz="1800" i="1" dirty="0"/>
              <a:t> </a:t>
            </a:r>
            <a:r>
              <a:rPr lang="en-CA" sz="1800" i="1" dirty="0" err="1"/>
              <a:t>en</a:t>
            </a:r>
            <a:r>
              <a:rPr lang="en-CA" sz="1800" i="1" dirty="0"/>
              <a:t> </a:t>
            </a:r>
            <a:r>
              <a:rPr lang="en-CA" sz="1800" i="1" dirty="0" err="1"/>
              <a:t>trois</a:t>
            </a:r>
            <a:r>
              <a:rPr lang="en-CA" sz="1800" i="1" dirty="0"/>
              <a:t> </a:t>
            </a:r>
            <a:r>
              <a:rPr lang="en-CA" sz="1800" i="1" dirty="0" err="1"/>
              <a:t>lieux</a:t>
            </a:r>
            <a:r>
              <a:rPr lang="en-CA" sz="1800" i="1" dirty="0"/>
              <a:t> : </a:t>
            </a:r>
            <a:r>
              <a:rPr lang="en-CA" sz="1800" i="1" dirty="0" err="1"/>
              <a:t>l’école</a:t>
            </a:r>
            <a:r>
              <a:rPr lang="en-CA" sz="1800" i="1" dirty="0"/>
              <a:t>, </a:t>
            </a:r>
            <a:r>
              <a:rPr lang="en-CA" sz="1800" i="1" dirty="0" err="1"/>
              <a:t>l’église</a:t>
            </a:r>
            <a:r>
              <a:rPr lang="en-CA" sz="1800" i="1" dirty="0"/>
              <a:t> et la </a:t>
            </a:r>
            <a:r>
              <a:rPr lang="en-CA" sz="1800" i="1" dirty="0" err="1"/>
              <a:t>patinoire</a:t>
            </a:r>
            <a:r>
              <a:rPr lang="en-CA" sz="1800" i="1" dirty="0"/>
              <a:t>; </a:t>
            </a:r>
            <a:r>
              <a:rPr lang="en-CA" sz="1800" i="1" dirty="0" err="1"/>
              <a:t>mais</a:t>
            </a:r>
            <a:r>
              <a:rPr lang="en-CA" sz="1800" i="1" dirty="0"/>
              <a:t> la </a:t>
            </a:r>
            <a:r>
              <a:rPr lang="en-CA" sz="1800" i="1" dirty="0" err="1"/>
              <a:t>vraie</a:t>
            </a:r>
            <a:r>
              <a:rPr lang="en-CA" sz="1800" i="1" dirty="0"/>
              <a:t> vie </a:t>
            </a:r>
            <a:r>
              <a:rPr lang="en-CA" sz="1800" i="1" dirty="0" err="1"/>
              <a:t>était</a:t>
            </a:r>
            <a:r>
              <a:rPr lang="en-CA" sz="1800" i="1" dirty="0"/>
              <a:t> </a:t>
            </a:r>
            <a:r>
              <a:rPr lang="en-CA" sz="1800" i="1" dirty="0" err="1"/>
              <a:t>sur</a:t>
            </a:r>
            <a:r>
              <a:rPr lang="en-CA" sz="1800" i="1" dirty="0"/>
              <a:t> la </a:t>
            </a:r>
            <a:r>
              <a:rPr lang="en-CA" sz="1800" i="1" dirty="0" err="1"/>
              <a:t>patinoire</a:t>
            </a:r>
            <a:r>
              <a:rPr lang="en-CA" sz="1800" i="1" dirty="0"/>
              <a:t>.</a:t>
            </a:r>
            <a:r>
              <a:rPr lang="en-CA" sz="1800" dirty="0"/>
              <a:t> </a:t>
            </a:r>
            <a:r>
              <a:rPr lang="en-CA" sz="1800" dirty="0" smtClean="0"/>
              <a:t>»</a:t>
            </a:r>
          </a:p>
          <a:p>
            <a:pPr marL="0" indent="0" algn="ctr">
              <a:buNone/>
            </a:pPr>
            <a:endParaRPr lang="en-CA" sz="1800" dirty="0"/>
          </a:p>
          <a:p>
            <a:pPr marL="0" indent="0" algn="ctr">
              <a:buNone/>
            </a:pPr>
            <a:endParaRPr lang="en-CA" sz="1800" dirty="0" smtClean="0"/>
          </a:p>
          <a:p>
            <a:pPr marL="0" indent="0" algn="ctr">
              <a:buNone/>
            </a:pPr>
            <a:endParaRPr lang="en-CA" sz="1800" dirty="0"/>
          </a:p>
          <a:p>
            <a:pPr marL="0" indent="0" algn="ctr">
              <a:buNone/>
            </a:pPr>
            <a:endParaRPr lang="en-CA" sz="1800" dirty="0" smtClean="0"/>
          </a:p>
          <a:p>
            <a:pPr marL="0" indent="0" algn="ctr">
              <a:buNone/>
            </a:pPr>
            <a:endParaRPr lang="en-CA" sz="1800" dirty="0"/>
          </a:p>
          <a:p>
            <a:pPr marL="0" indent="0" algn="ctr">
              <a:buNone/>
            </a:pPr>
            <a:endParaRPr lang="en-CA" sz="1800" dirty="0" smtClean="0"/>
          </a:p>
          <a:p>
            <a:pPr marL="0" indent="0" algn="ctr">
              <a:buNone/>
            </a:pPr>
            <a:endParaRPr lang="en-CA" sz="1800" dirty="0" smtClean="0"/>
          </a:p>
          <a:p>
            <a:r>
              <a:rPr lang="en-CA" sz="1800" dirty="0"/>
              <a:t>Le film: </a:t>
            </a:r>
            <a:r>
              <a:rPr lang="en-CA" sz="1800" dirty="0">
                <a:hlinkClick r:id="rId2"/>
              </a:rPr>
              <a:t>https://www.onf.ca/film/chandail_le</a:t>
            </a:r>
            <a:r>
              <a:rPr lang="en-CA" sz="1800" dirty="0" smtClean="0">
                <a:hlinkClick r:id="rId2"/>
              </a:rPr>
              <a:t>/</a:t>
            </a:r>
            <a:r>
              <a:rPr lang="en-CA" sz="1800" dirty="0" smtClean="0"/>
              <a:t> </a:t>
            </a:r>
            <a:endParaRPr lang="en-C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032448" cy="18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33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 film: </a:t>
            </a:r>
            <a:r>
              <a:rPr lang="en-CA" i="1" dirty="0" smtClean="0"/>
              <a:t>Maurice Richard </a:t>
            </a:r>
            <a:r>
              <a:rPr lang="en-CA" dirty="0" smtClean="0"/>
              <a:t>(2005)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8954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Travail: La composition </a:t>
            </a:r>
            <a:r>
              <a:rPr lang="en-CA" dirty="0" err="1" smtClean="0"/>
              <a:t>basée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le film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i="1" dirty="0" smtClean="0"/>
              <a:t>Maurice Richard </a:t>
            </a:r>
            <a:r>
              <a:rPr lang="en-CA" dirty="0" smtClean="0"/>
              <a:t>(</a:t>
            </a:r>
            <a:r>
              <a:rPr lang="en-CA" dirty="0" err="1" smtClean="0"/>
              <a:t>feuille</a:t>
            </a:r>
            <a:r>
              <a:rPr lang="en-CA" dirty="0" smtClean="0"/>
              <a:t> </a:t>
            </a:r>
            <a:r>
              <a:rPr lang="en-CA" dirty="0" err="1" smtClean="0"/>
              <a:t>d’explication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280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Pendant le film, </a:t>
            </a:r>
            <a:r>
              <a:rPr lang="en-CA" dirty="0" err="1" smtClean="0"/>
              <a:t>prends</a:t>
            </a:r>
            <a:r>
              <a:rPr lang="en-CA" dirty="0" smtClean="0"/>
              <a:t> des notes </a:t>
            </a:r>
            <a:r>
              <a:rPr lang="en-CA" dirty="0" err="1" smtClean="0"/>
              <a:t>sur</a:t>
            </a:r>
            <a:r>
              <a:rPr lang="en-CA" dirty="0" smtClean="0"/>
              <a:t> 4 </a:t>
            </a:r>
            <a:r>
              <a:rPr lang="en-CA" dirty="0" err="1" smtClean="0"/>
              <a:t>thèm</a:t>
            </a:r>
            <a:r>
              <a:rPr lang="en-CA" dirty="0" err="1" smtClean="0"/>
              <a:t>es</a:t>
            </a:r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L’individualisme</a:t>
            </a:r>
            <a:r>
              <a:rPr lang="en-CA" dirty="0" smtClean="0"/>
              <a:t> (non-</a:t>
            </a:r>
            <a:r>
              <a:rPr lang="en-CA" dirty="0" err="1" smtClean="0"/>
              <a:t>conformisme</a:t>
            </a:r>
            <a:r>
              <a:rPr lang="en-CA" dirty="0" smtClean="0"/>
              <a:t>)</a:t>
            </a:r>
          </a:p>
          <a:p>
            <a:r>
              <a:rPr lang="en-CA" dirty="0" smtClean="0"/>
              <a:t>Les </a:t>
            </a:r>
            <a:r>
              <a:rPr lang="en-CA" dirty="0" err="1" smtClean="0"/>
              <a:t>apparences</a:t>
            </a:r>
            <a:r>
              <a:rPr lang="en-CA" dirty="0" smtClean="0"/>
              <a:t>/la </a:t>
            </a:r>
            <a:r>
              <a:rPr lang="en-CA" dirty="0" err="1" smtClean="0"/>
              <a:t>réalité</a:t>
            </a:r>
            <a:r>
              <a:rPr lang="en-CA" dirty="0" smtClean="0"/>
              <a:t> (</a:t>
            </a:r>
            <a:r>
              <a:rPr lang="en-CA" dirty="0" err="1" smtClean="0"/>
              <a:t>l’extérieur</a:t>
            </a:r>
            <a:r>
              <a:rPr lang="en-CA" dirty="0" smtClean="0"/>
              <a:t>/</a:t>
            </a:r>
            <a:r>
              <a:rPr lang="en-CA" dirty="0" err="1" smtClean="0"/>
              <a:t>l’intérieur</a:t>
            </a:r>
            <a:r>
              <a:rPr lang="en-CA" dirty="0" smtClean="0"/>
              <a:t>)</a:t>
            </a:r>
          </a:p>
          <a:p>
            <a:r>
              <a:rPr lang="en-CA" dirty="0"/>
              <a:t> Le Québec (au </a:t>
            </a:r>
            <a:r>
              <a:rPr lang="en-CA" dirty="0" err="1"/>
              <a:t>sein</a:t>
            </a:r>
            <a:r>
              <a:rPr lang="en-CA" dirty="0"/>
              <a:t> du Canada), </a:t>
            </a:r>
            <a:r>
              <a:rPr lang="en-CA" dirty="0" err="1"/>
              <a:t>années</a:t>
            </a:r>
            <a:r>
              <a:rPr lang="en-CA" dirty="0"/>
              <a:t> 30-50 (</a:t>
            </a:r>
            <a:r>
              <a:rPr lang="en-CA" dirty="0" err="1"/>
              <a:t>l’économie</a:t>
            </a:r>
            <a:r>
              <a:rPr lang="en-CA" dirty="0"/>
              <a:t>)</a:t>
            </a:r>
          </a:p>
          <a:p>
            <a:r>
              <a:rPr lang="en-CA" dirty="0"/>
              <a:t>La </a:t>
            </a:r>
            <a:r>
              <a:rPr lang="en-CA" dirty="0" err="1"/>
              <a:t>tolérance</a:t>
            </a:r>
            <a:r>
              <a:rPr lang="en-CA" dirty="0"/>
              <a:t>/la discrimination (la relation entre les </a:t>
            </a:r>
            <a:r>
              <a:rPr lang="en-CA" dirty="0" err="1"/>
              <a:t>francophones</a:t>
            </a:r>
            <a:r>
              <a:rPr lang="en-CA" dirty="0"/>
              <a:t>/les </a:t>
            </a:r>
            <a:r>
              <a:rPr lang="en-CA" dirty="0" err="1"/>
              <a:t>anglophones</a:t>
            </a:r>
            <a:r>
              <a:rPr lang="en-CA" dirty="0"/>
              <a:t>)</a:t>
            </a:r>
          </a:p>
          <a:p>
            <a:r>
              <a:rPr lang="en-CA" dirty="0" err="1"/>
              <a:t>L’évolution</a:t>
            </a:r>
            <a:r>
              <a:rPr lang="en-CA" dirty="0"/>
              <a:t> du </a:t>
            </a:r>
            <a:r>
              <a:rPr lang="en-CA" dirty="0" err="1"/>
              <a:t>jeu</a:t>
            </a:r>
            <a:r>
              <a:rPr lang="en-CA" dirty="0"/>
              <a:t> de hockey/de la </a:t>
            </a:r>
            <a:r>
              <a:rPr lang="en-CA" dirty="0" err="1"/>
              <a:t>Ligue</a:t>
            </a:r>
            <a:r>
              <a:rPr lang="en-CA" dirty="0"/>
              <a:t> </a:t>
            </a:r>
            <a:r>
              <a:rPr lang="en-CA" dirty="0" err="1"/>
              <a:t>nationale</a:t>
            </a:r>
            <a:endParaRPr lang="en-CA" dirty="0"/>
          </a:p>
          <a:p>
            <a:r>
              <a:rPr lang="en-CA" dirty="0"/>
              <a:t>Le </a:t>
            </a:r>
            <a:r>
              <a:rPr lang="en-CA" dirty="0" err="1"/>
              <a:t>bilinguisme</a:t>
            </a:r>
            <a:endParaRPr lang="en-CA" dirty="0"/>
          </a:p>
          <a:p>
            <a:r>
              <a:rPr lang="en-CA" dirty="0"/>
              <a:t>La </a:t>
            </a:r>
            <a:r>
              <a:rPr lang="en-CA" dirty="0" err="1"/>
              <a:t>ténacité</a:t>
            </a:r>
            <a:r>
              <a:rPr lang="en-CA" dirty="0"/>
              <a:t>/la </a:t>
            </a:r>
            <a:r>
              <a:rPr lang="en-CA" dirty="0" err="1"/>
              <a:t>persévérance</a:t>
            </a:r>
            <a:r>
              <a:rPr lang="en-CA" dirty="0"/>
              <a:t>/la motivation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10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</TotalTime>
  <Words>322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NewsPrint</vt:lpstr>
      <vt:lpstr>Le Rocket</vt:lpstr>
      <vt:lpstr>PowerPoint Presentation</vt:lpstr>
      <vt:lpstr>Biographie</vt:lpstr>
      <vt:lpstr>Statistiques</vt:lpstr>
      <vt:lpstr>Un symbole pour les Canadiens français</vt:lpstr>
      <vt:lpstr>Le chandail de hockey  par Roch Carrier (1979) </vt:lpstr>
      <vt:lpstr>Le film: Maurice Richard (2005)</vt:lpstr>
      <vt:lpstr>Pendant le film, prends des notes sur 4 thèmes…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Rocket</dc:title>
  <dc:creator>Winnipeg School Division</dc:creator>
  <cp:lastModifiedBy>Winnipeg School Division</cp:lastModifiedBy>
  <cp:revision>12</cp:revision>
  <dcterms:created xsi:type="dcterms:W3CDTF">2014-08-15T15:52:47Z</dcterms:created>
  <dcterms:modified xsi:type="dcterms:W3CDTF">2014-08-29T20:25:34Z</dcterms:modified>
</cp:coreProperties>
</file>