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0A068C3-62E9-4AED-A539-832A7FE68802}" type="datetimeFigureOut">
              <a:rPr lang="en-CA" smtClean="0"/>
              <a:t>11/12/2015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E833-74E1-492F-A02F-A3E396D0906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68C3-62E9-4AED-A539-832A7FE68802}" type="datetimeFigureOut">
              <a:rPr lang="en-CA" smtClean="0"/>
              <a:t>11/12/2015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E833-74E1-492F-A02F-A3E396D0906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68C3-62E9-4AED-A539-832A7FE68802}" type="datetimeFigureOut">
              <a:rPr lang="en-CA" smtClean="0"/>
              <a:t>11/12/2015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E833-74E1-492F-A02F-A3E396D0906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68C3-62E9-4AED-A539-832A7FE68802}" type="datetimeFigureOut">
              <a:rPr lang="en-CA" smtClean="0"/>
              <a:t>11/12/2015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E833-74E1-492F-A02F-A3E396D0906F}" type="slidenum">
              <a:rPr lang="en-CA" smtClean="0"/>
              <a:t>‹#›</a:t>
            </a:fld>
            <a:endParaRPr lang="en-C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68C3-62E9-4AED-A539-832A7FE68802}" type="datetimeFigureOut">
              <a:rPr lang="en-CA" smtClean="0"/>
              <a:t>11/12/2015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E833-74E1-492F-A02F-A3E396D0906F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68C3-62E9-4AED-A539-832A7FE68802}" type="datetimeFigureOut">
              <a:rPr lang="en-CA" smtClean="0"/>
              <a:t>11/12/2015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E833-74E1-492F-A02F-A3E396D0906F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68C3-62E9-4AED-A539-832A7FE68802}" type="datetimeFigureOut">
              <a:rPr lang="en-CA" smtClean="0"/>
              <a:t>11/12/2015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E833-74E1-492F-A02F-A3E396D0906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68C3-62E9-4AED-A539-832A7FE68802}" type="datetimeFigureOut">
              <a:rPr lang="en-CA" smtClean="0"/>
              <a:t>11/12/2015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E833-74E1-492F-A02F-A3E396D0906F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68C3-62E9-4AED-A539-832A7FE68802}" type="datetimeFigureOut">
              <a:rPr lang="en-CA" smtClean="0"/>
              <a:t>11/12/2015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E833-74E1-492F-A02F-A3E396D0906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68C3-62E9-4AED-A539-832A7FE68802}" type="datetimeFigureOut">
              <a:rPr lang="en-CA" smtClean="0"/>
              <a:t>11/12/2015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E833-74E1-492F-A02F-A3E396D0906F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68C3-62E9-4AED-A539-832A7FE68802}" type="datetimeFigureOut">
              <a:rPr lang="en-CA" smtClean="0"/>
              <a:t>11/12/2015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E833-74E1-492F-A02F-A3E396D0906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0A068C3-62E9-4AED-A539-832A7FE68802}" type="datetimeFigureOut">
              <a:rPr lang="en-CA" smtClean="0"/>
              <a:t>11/12/2015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81AE833-74E1-492F-A02F-A3E396D0906F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 smtClean="0"/>
              <a:t>Quatre</a:t>
            </a:r>
            <a:r>
              <a:rPr lang="en-CA" dirty="0" smtClean="0"/>
              <a:t> </a:t>
            </a:r>
            <a:r>
              <a:rPr lang="en-CA" dirty="0" err="1" smtClean="0"/>
              <a:t>nouvelles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Fredric Brown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698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Vaudou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b="1" dirty="0" smtClean="0"/>
              <a:t>La situation </a:t>
            </a:r>
            <a:r>
              <a:rPr lang="en-CA" b="1" dirty="0" err="1" smtClean="0"/>
              <a:t>initiale</a:t>
            </a:r>
            <a:endParaRPr lang="en-CA" b="1" dirty="0" smtClean="0"/>
          </a:p>
          <a:p>
            <a:pPr lvl="1"/>
            <a:r>
              <a:rPr lang="en-CA" dirty="0" smtClean="0"/>
              <a:t>M. et Mme Decker, un couple qui se </a:t>
            </a:r>
            <a:r>
              <a:rPr lang="en-CA" dirty="0" err="1" smtClean="0"/>
              <a:t>haïssent</a:t>
            </a:r>
            <a:r>
              <a:rPr lang="en-CA" dirty="0" smtClean="0"/>
              <a:t> et qui </a:t>
            </a:r>
            <a:r>
              <a:rPr lang="en-CA" dirty="0" err="1" smtClean="0"/>
              <a:t>veut</a:t>
            </a:r>
            <a:r>
              <a:rPr lang="en-CA" dirty="0" smtClean="0"/>
              <a:t> se divorcer, </a:t>
            </a:r>
            <a:r>
              <a:rPr lang="en-CA" dirty="0" err="1" smtClean="0"/>
              <a:t>disputent</a:t>
            </a:r>
            <a:r>
              <a:rPr lang="en-CA" dirty="0" smtClean="0"/>
              <a:t> </a:t>
            </a:r>
            <a:r>
              <a:rPr lang="en-CA" dirty="0" err="1" smtClean="0"/>
              <a:t>combien</a:t>
            </a:r>
            <a:r>
              <a:rPr lang="en-CA" dirty="0" smtClean="0"/>
              <a:t>/comment </a:t>
            </a:r>
            <a:r>
              <a:rPr lang="en-CA" dirty="0" err="1" smtClean="0"/>
              <a:t>ils</a:t>
            </a:r>
            <a:r>
              <a:rPr lang="en-CA" dirty="0" smtClean="0"/>
              <a:t> </a:t>
            </a:r>
            <a:r>
              <a:rPr lang="en-CA" dirty="0" err="1" smtClean="0"/>
              <a:t>vont</a:t>
            </a:r>
            <a:r>
              <a:rPr lang="en-CA" dirty="0" smtClean="0"/>
              <a:t> </a:t>
            </a:r>
            <a:r>
              <a:rPr lang="en-CA" dirty="0" err="1" smtClean="0"/>
              <a:t>séparer</a:t>
            </a:r>
            <a:r>
              <a:rPr lang="en-CA" dirty="0" smtClean="0"/>
              <a:t> </a:t>
            </a:r>
            <a:r>
              <a:rPr lang="en-CA" dirty="0" err="1" smtClean="0"/>
              <a:t>leur</a:t>
            </a:r>
            <a:r>
              <a:rPr lang="en-CA" dirty="0" smtClean="0"/>
              <a:t> </a:t>
            </a:r>
            <a:r>
              <a:rPr lang="en-CA" dirty="0" err="1"/>
              <a:t>b</a:t>
            </a:r>
            <a:r>
              <a:rPr lang="en-CA" dirty="0" err="1" smtClean="0"/>
              <a:t>iens</a:t>
            </a:r>
            <a:r>
              <a:rPr lang="en-CA" dirty="0" smtClean="0"/>
              <a:t> au </a:t>
            </a:r>
            <a:r>
              <a:rPr lang="en-CA" dirty="0" err="1" smtClean="0"/>
              <a:t>cours</a:t>
            </a:r>
            <a:r>
              <a:rPr lang="en-CA" dirty="0" smtClean="0"/>
              <a:t> de </a:t>
            </a:r>
            <a:r>
              <a:rPr lang="en-CA" dirty="0" err="1" smtClean="0"/>
              <a:t>leur</a:t>
            </a:r>
            <a:r>
              <a:rPr lang="en-CA" dirty="0" smtClean="0"/>
              <a:t> divorce.  </a:t>
            </a:r>
          </a:p>
          <a:p>
            <a:r>
              <a:rPr lang="en-CA" b="1" dirty="0" err="1" smtClean="0"/>
              <a:t>L’élément</a:t>
            </a:r>
            <a:r>
              <a:rPr lang="en-CA" b="1" dirty="0" smtClean="0"/>
              <a:t> </a:t>
            </a:r>
            <a:r>
              <a:rPr lang="en-CA" b="1" dirty="0" err="1" smtClean="0"/>
              <a:t>déclencheur</a:t>
            </a:r>
            <a:endParaRPr lang="en-CA" b="1" dirty="0" smtClean="0"/>
          </a:p>
          <a:p>
            <a:pPr lvl="1"/>
            <a:r>
              <a:rPr lang="en-CA" dirty="0" smtClean="0"/>
              <a:t>Mme </a:t>
            </a:r>
            <a:r>
              <a:rPr lang="en-CA" dirty="0"/>
              <a:t>Decker, </a:t>
            </a:r>
            <a:r>
              <a:rPr lang="en-CA" dirty="0" smtClean="0"/>
              <a:t>qui </a:t>
            </a:r>
            <a:r>
              <a:rPr lang="en-CA" dirty="0" err="1" smtClean="0"/>
              <a:t>venait</a:t>
            </a:r>
            <a:r>
              <a:rPr lang="en-CA" dirty="0" smtClean="0"/>
              <a:t> de </a:t>
            </a:r>
            <a:r>
              <a:rPr lang="en-CA" dirty="0" err="1" smtClean="0"/>
              <a:t>rentrer</a:t>
            </a:r>
            <a:r>
              <a:rPr lang="en-CA" dirty="0" smtClean="0"/>
              <a:t> d’un voyage à </a:t>
            </a:r>
            <a:r>
              <a:rPr lang="en-CA" dirty="0" err="1" smtClean="0"/>
              <a:t>Haïti</a:t>
            </a:r>
            <a:r>
              <a:rPr lang="en-CA" dirty="0" smtClean="0"/>
              <a:t>, fait un </a:t>
            </a:r>
            <a:r>
              <a:rPr lang="en-CA" dirty="0" err="1" smtClean="0"/>
              <a:t>pari</a:t>
            </a:r>
            <a:r>
              <a:rPr lang="en-CA" dirty="0" smtClean="0"/>
              <a:t> avec son </a:t>
            </a:r>
            <a:r>
              <a:rPr lang="en-CA" dirty="0" err="1" smtClean="0"/>
              <a:t>mari</a:t>
            </a:r>
            <a:r>
              <a:rPr lang="en-CA" dirty="0" smtClean="0"/>
              <a:t>: </a:t>
            </a:r>
            <a:r>
              <a:rPr lang="en-CA" dirty="0" err="1" smtClean="0"/>
              <a:t>si</a:t>
            </a:r>
            <a:r>
              <a:rPr lang="en-CA" dirty="0" smtClean="0"/>
              <a:t> les rites </a:t>
            </a:r>
            <a:r>
              <a:rPr lang="en-CA" dirty="0" err="1" smtClean="0"/>
              <a:t>Vaudou</a:t>
            </a:r>
            <a:r>
              <a:rPr lang="en-CA" dirty="0" smtClean="0"/>
              <a:t> </a:t>
            </a:r>
            <a:r>
              <a:rPr lang="en-CA" dirty="0" err="1" smtClean="0"/>
              <a:t>qu’elle</a:t>
            </a:r>
            <a:r>
              <a:rPr lang="en-CA" dirty="0" smtClean="0"/>
              <a:t> </a:t>
            </a:r>
            <a:r>
              <a:rPr lang="en-CA" dirty="0" err="1" smtClean="0"/>
              <a:t>va</a:t>
            </a:r>
            <a:r>
              <a:rPr lang="en-CA" dirty="0" smtClean="0"/>
              <a:t> faire </a:t>
            </a:r>
            <a:r>
              <a:rPr lang="en-CA" dirty="0" err="1" smtClean="0"/>
              <a:t>sur</a:t>
            </a:r>
            <a:r>
              <a:rPr lang="en-CA" dirty="0" smtClean="0"/>
              <a:t> </a:t>
            </a:r>
            <a:r>
              <a:rPr lang="en-CA" dirty="0" err="1" smtClean="0"/>
              <a:t>lui</a:t>
            </a:r>
            <a:r>
              <a:rPr lang="en-CA" dirty="0" smtClean="0"/>
              <a:t>  ne </a:t>
            </a:r>
            <a:r>
              <a:rPr lang="en-CA" dirty="0" err="1" smtClean="0"/>
              <a:t>lui</a:t>
            </a:r>
            <a:r>
              <a:rPr lang="en-CA" dirty="0" smtClean="0"/>
              <a:t> </a:t>
            </a:r>
            <a:r>
              <a:rPr lang="en-CA" dirty="0" err="1" smtClean="0"/>
              <a:t>tue</a:t>
            </a:r>
            <a:r>
              <a:rPr lang="en-CA" dirty="0" smtClean="0"/>
              <a:t> pas, </a:t>
            </a:r>
            <a:r>
              <a:rPr lang="en-CA" dirty="0" err="1" smtClean="0"/>
              <a:t>elle</a:t>
            </a:r>
            <a:r>
              <a:rPr lang="en-CA" dirty="0" smtClean="0"/>
              <a:t> </a:t>
            </a:r>
            <a:r>
              <a:rPr lang="en-CA" dirty="0" err="1" smtClean="0"/>
              <a:t>acceptera</a:t>
            </a:r>
            <a:r>
              <a:rPr lang="en-CA" dirty="0" smtClean="0"/>
              <a:t> le divorce sans demander un sous; </a:t>
            </a:r>
            <a:r>
              <a:rPr lang="en-CA" dirty="0" err="1" smtClean="0"/>
              <a:t>si</a:t>
            </a:r>
            <a:r>
              <a:rPr lang="en-CA" dirty="0" smtClean="0"/>
              <a:t> </a:t>
            </a:r>
            <a:r>
              <a:rPr lang="en-CA" dirty="0" err="1" smtClean="0"/>
              <a:t>ça</a:t>
            </a:r>
            <a:r>
              <a:rPr lang="en-CA" dirty="0" smtClean="0"/>
              <a:t> </a:t>
            </a:r>
            <a:r>
              <a:rPr lang="en-CA" dirty="0" err="1" smtClean="0"/>
              <a:t>marche</a:t>
            </a:r>
            <a:r>
              <a:rPr lang="en-CA" dirty="0" smtClean="0"/>
              <a:t>, </a:t>
            </a:r>
            <a:r>
              <a:rPr lang="en-CA" dirty="0" err="1" smtClean="0"/>
              <a:t>elle</a:t>
            </a:r>
            <a:r>
              <a:rPr lang="en-CA" dirty="0" smtClean="0"/>
              <a:t> </a:t>
            </a:r>
            <a:r>
              <a:rPr lang="en-CA" dirty="0" err="1" smtClean="0"/>
              <a:t>héritera</a:t>
            </a:r>
            <a:r>
              <a:rPr lang="en-CA" dirty="0" smtClean="0"/>
              <a:t> la </a:t>
            </a:r>
            <a:r>
              <a:rPr lang="en-CA" dirty="0" err="1" smtClean="0"/>
              <a:t>totalité</a:t>
            </a:r>
            <a:r>
              <a:rPr lang="en-CA" dirty="0" smtClean="0"/>
              <a:t> </a:t>
            </a:r>
            <a:r>
              <a:rPr lang="en-CA" dirty="0" err="1" smtClean="0"/>
              <a:t>automatiquement</a:t>
            </a:r>
            <a:r>
              <a:rPr lang="en-CA" dirty="0" smtClean="0"/>
              <a:t>.  M. Decker </a:t>
            </a:r>
            <a:r>
              <a:rPr lang="en-CA" dirty="0" err="1" smtClean="0"/>
              <a:t>accepte</a:t>
            </a:r>
            <a:r>
              <a:rPr lang="en-CA" dirty="0" smtClean="0"/>
              <a:t> le </a:t>
            </a:r>
            <a:r>
              <a:rPr lang="en-CA" dirty="0" err="1" smtClean="0"/>
              <a:t>pari</a:t>
            </a:r>
            <a:r>
              <a:rPr lang="en-CA" dirty="0" smtClean="0"/>
              <a:t>.  </a:t>
            </a:r>
            <a:endParaRPr lang="en-CA" b="1" dirty="0" smtClean="0"/>
          </a:p>
          <a:p>
            <a:r>
              <a:rPr lang="en-CA" b="1" dirty="0" smtClean="0"/>
              <a:t>Le </a:t>
            </a:r>
            <a:r>
              <a:rPr lang="en-CA" b="1" dirty="0" err="1" smtClean="0"/>
              <a:t>rebondissement</a:t>
            </a:r>
            <a:endParaRPr lang="en-CA" b="1" dirty="0" smtClean="0"/>
          </a:p>
          <a:p>
            <a:pPr lvl="1"/>
            <a:r>
              <a:rPr lang="en-CA" dirty="0"/>
              <a:t>M. </a:t>
            </a:r>
            <a:r>
              <a:rPr lang="en-CA" dirty="0" smtClean="0"/>
              <a:t>Decker </a:t>
            </a:r>
            <a:r>
              <a:rPr lang="en-CA" dirty="0" err="1" smtClean="0"/>
              <a:t>avait</a:t>
            </a:r>
            <a:r>
              <a:rPr lang="en-CA" dirty="0" smtClean="0"/>
              <a:t> </a:t>
            </a:r>
            <a:r>
              <a:rPr lang="en-CA" dirty="0" err="1" smtClean="0"/>
              <a:t>pris</a:t>
            </a:r>
            <a:r>
              <a:rPr lang="en-CA" dirty="0" smtClean="0"/>
              <a:t> des </a:t>
            </a:r>
            <a:r>
              <a:rPr lang="en-CA" dirty="0" err="1" smtClean="0"/>
              <a:t>cheveux</a:t>
            </a:r>
            <a:r>
              <a:rPr lang="en-CA" dirty="0" smtClean="0"/>
              <a:t> de la </a:t>
            </a:r>
            <a:r>
              <a:rPr lang="en-CA" dirty="0" err="1" smtClean="0"/>
              <a:t>brosse</a:t>
            </a:r>
            <a:r>
              <a:rPr lang="en-CA" dirty="0" smtClean="0"/>
              <a:t> de </a:t>
            </a:r>
            <a:r>
              <a:rPr lang="en-CA" dirty="0" err="1" smtClean="0"/>
              <a:t>sa</a:t>
            </a:r>
            <a:r>
              <a:rPr lang="en-CA" dirty="0" smtClean="0"/>
              <a:t> femme, </a:t>
            </a:r>
            <a:r>
              <a:rPr lang="en-CA" dirty="0" err="1" smtClean="0"/>
              <a:t>donc</a:t>
            </a:r>
            <a:r>
              <a:rPr lang="en-CA" dirty="0" smtClean="0"/>
              <a:t> </a:t>
            </a:r>
            <a:r>
              <a:rPr lang="en-CA" dirty="0" err="1" smtClean="0"/>
              <a:t>elle</a:t>
            </a:r>
            <a:r>
              <a:rPr lang="en-CA" dirty="0" smtClean="0"/>
              <a:t> </a:t>
            </a:r>
            <a:r>
              <a:rPr lang="en-CA" dirty="0" err="1" smtClean="0"/>
              <a:t>est</a:t>
            </a:r>
            <a:r>
              <a:rPr lang="en-CA" dirty="0" smtClean="0"/>
              <a:t> </a:t>
            </a:r>
            <a:r>
              <a:rPr lang="en-CA" dirty="0" err="1" smtClean="0"/>
              <a:t>morte</a:t>
            </a:r>
            <a:r>
              <a:rPr lang="en-CA" dirty="0" smtClean="0"/>
              <a:t> et pas </a:t>
            </a:r>
            <a:r>
              <a:rPr lang="en-CA" dirty="0" err="1" smtClean="0"/>
              <a:t>lui</a:t>
            </a:r>
            <a:r>
              <a:rPr lang="en-CA" dirty="0" smtClean="0"/>
              <a:t>, et </a:t>
            </a:r>
            <a:r>
              <a:rPr lang="en-CA" dirty="0" err="1" smtClean="0"/>
              <a:t>il</a:t>
            </a:r>
            <a:r>
              <a:rPr lang="en-CA" dirty="0" smtClean="0"/>
              <a:t> </a:t>
            </a:r>
            <a:r>
              <a:rPr lang="en-CA" dirty="0" err="1" smtClean="0"/>
              <a:t>hérite</a:t>
            </a:r>
            <a:r>
              <a:rPr lang="en-CA" dirty="0" smtClean="0"/>
              <a:t> </a:t>
            </a:r>
            <a:r>
              <a:rPr lang="en-CA" dirty="0" err="1" smtClean="0"/>
              <a:t>tous</a:t>
            </a:r>
            <a:r>
              <a:rPr lang="en-CA" dirty="0" smtClean="0"/>
              <a:t> </a:t>
            </a:r>
            <a:r>
              <a:rPr lang="en-CA" dirty="0" err="1" smtClean="0"/>
              <a:t>leurs</a:t>
            </a:r>
            <a:r>
              <a:rPr lang="en-CA" dirty="0" smtClean="0"/>
              <a:t> </a:t>
            </a:r>
            <a:r>
              <a:rPr lang="en-CA" dirty="0" err="1" smtClean="0"/>
              <a:t>biens</a:t>
            </a:r>
            <a:r>
              <a:rPr lang="en-CA" dirty="0" smtClean="0"/>
              <a:t>.  </a:t>
            </a:r>
            <a:endParaRPr lang="en-CA" dirty="0"/>
          </a:p>
          <a:p>
            <a:pPr lvl="1"/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998503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800" dirty="0" smtClean="0"/>
              <a:t>La première machine à </a:t>
            </a:r>
            <a:r>
              <a:rPr lang="en-CA" sz="2800" dirty="0" err="1" smtClean="0"/>
              <a:t>remonter</a:t>
            </a:r>
            <a:r>
              <a:rPr lang="en-CA" sz="2800" dirty="0" smtClean="0"/>
              <a:t> le temps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b="1" dirty="0"/>
              <a:t>La situation </a:t>
            </a:r>
            <a:r>
              <a:rPr lang="en-CA" b="1" dirty="0" err="1"/>
              <a:t>initiale</a:t>
            </a:r>
            <a:endParaRPr lang="en-CA" b="1" dirty="0"/>
          </a:p>
          <a:p>
            <a:pPr lvl="1"/>
            <a:r>
              <a:rPr lang="en-CA" dirty="0" smtClean="0"/>
              <a:t>Dr. Grainger </a:t>
            </a:r>
            <a:r>
              <a:rPr lang="en-CA" dirty="0" err="1" smtClean="0"/>
              <a:t>présente</a:t>
            </a:r>
            <a:r>
              <a:rPr lang="en-CA" dirty="0" smtClean="0"/>
              <a:t> et </a:t>
            </a:r>
            <a:r>
              <a:rPr lang="en-CA" dirty="0" err="1" smtClean="0"/>
              <a:t>explique</a:t>
            </a:r>
            <a:r>
              <a:rPr lang="en-CA" dirty="0" smtClean="0"/>
              <a:t> le </a:t>
            </a:r>
            <a:r>
              <a:rPr lang="en-CA" dirty="0" err="1" smtClean="0"/>
              <a:t>fonctionnement</a:t>
            </a:r>
            <a:r>
              <a:rPr lang="en-CA" dirty="0" smtClean="0"/>
              <a:t> de la première machine à traverser le temps à </a:t>
            </a:r>
            <a:r>
              <a:rPr lang="en-CA" dirty="0" err="1" smtClean="0"/>
              <a:t>trois</a:t>
            </a:r>
            <a:r>
              <a:rPr lang="en-CA" dirty="0" smtClean="0"/>
              <a:t> de </a:t>
            </a:r>
            <a:r>
              <a:rPr lang="en-CA" dirty="0" err="1" smtClean="0"/>
              <a:t>ses</a:t>
            </a:r>
            <a:r>
              <a:rPr lang="en-CA" dirty="0" smtClean="0"/>
              <a:t> </a:t>
            </a:r>
            <a:r>
              <a:rPr lang="en-CA" dirty="0" err="1" smtClean="0"/>
              <a:t>amis</a:t>
            </a:r>
            <a:r>
              <a:rPr lang="en-CA" dirty="0" smtClean="0"/>
              <a:t>. </a:t>
            </a:r>
          </a:p>
          <a:p>
            <a:r>
              <a:rPr lang="en-CA" b="1" dirty="0" err="1" smtClean="0"/>
              <a:t>L’élément</a:t>
            </a:r>
            <a:r>
              <a:rPr lang="en-CA" b="1" dirty="0" smtClean="0"/>
              <a:t> </a:t>
            </a:r>
            <a:r>
              <a:rPr lang="en-CA" b="1" dirty="0" err="1" smtClean="0"/>
              <a:t>déclencheur</a:t>
            </a:r>
            <a:endParaRPr lang="en-CA" b="1" dirty="0" smtClean="0"/>
          </a:p>
          <a:p>
            <a:pPr lvl="1"/>
            <a:r>
              <a:rPr lang="en-CA" dirty="0" err="1" smtClean="0"/>
              <a:t>Smedley</a:t>
            </a:r>
            <a:r>
              <a:rPr lang="en-CA" dirty="0" smtClean="0"/>
              <a:t>, un des </a:t>
            </a:r>
            <a:r>
              <a:rPr lang="en-CA" dirty="0" err="1" smtClean="0"/>
              <a:t>trois</a:t>
            </a:r>
            <a:r>
              <a:rPr lang="en-CA" dirty="0" smtClean="0"/>
              <a:t> </a:t>
            </a:r>
            <a:r>
              <a:rPr lang="en-CA" dirty="0" err="1" smtClean="0"/>
              <a:t>amis</a:t>
            </a:r>
            <a:r>
              <a:rPr lang="en-CA" dirty="0" smtClean="0"/>
              <a:t>, </a:t>
            </a:r>
            <a:r>
              <a:rPr lang="en-CA" dirty="0" err="1" smtClean="0"/>
              <a:t>décide</a:t>
            </a:r>
            <a:r>
              <a:rPr lang="en-CA" dirty="0" smtClean="0"/>
              <a:t> de </a:t>
            </a:r>
            <a:r>
              <a:rPr lang="en-CA" dirty="0" err="1" smtClean="0"/>
              <a:t>remonter</a:t>
            </a:r>
            <a:r>
              <a:rPr lang="en-CA" dirty="0" smtClean="0"/>
              <a:t> </a:t>
            </a:r>
            <a:r>
              <a:rPr lang="en-CA" dirty="0" err="1" smtClean="0"/>
              <a:t>dans</a:t>
            </a:r>
            <a:r>
              <a:rPr lang="en-CA" dirty="0" smtClean="0"/>
              <a:t> le passé pour </a:t>
            </a:r>
            <a:r>
              <a:rPr lang="en-CA" dirty="0" err="1" smtClean="0"/>
              <a:t>tuer</a:t>
            </a:r>
            <a:r>
              <a:rPr lang="en-CA" dirty="0" smtClean="0"/>
              <a:t> son </a:t>
            </a:r>
            <a:r>
              <a:rPr lang="en-CA" dirty="0" err="1" smtClean="0"/>
              <a:t>propre</a:t>
            </a:r>
            <a:r>
              <a:rPr lang="en-CA" dirty="0" smtClean="0"/>
              <a:t> grand-</a:t>
            </a:r>
            <a:r>
              <a:rPr lang="en-CA" dirty="0" err="1" smtClean="0"/>
              <a:t>père</a:t>
            </a:r>
            <a:r>
              <a:rPr lang="en-CA" dirty="0" smtClean="0"/>
              <a:t>, “</a:t>
            </a:r>
            <a:r>
              <a:rPr lang="en-CA" dirty="0" err="1" smtClean="0"/>
              <a:t>une</a:t>
            </a:r>
            <a:r>
              <a:rPr lang="en-CA" dirty="0" smtClean="0"/>
              <a:t> sombre brute” </a:t>
            </a:r>
            <a:r>
              <a:rPr lang="en-CA" dirty="0" err="1" smtClean="0"/>
              <a:t>qu’il</a:t>
            </a:r>
            <a:r>
              <a:rPr lang="en-CA" dirty="0" smtClean="0"/>
              <a:t> </a:t>
            </a:r>
            <a:r>
              <a:rPr lang="en-CA" dirty="0" err="1" smtClean="0"/>
              <a:t>détestait</a:t>
            </a:r>
            <a:r>
              <a:rPr lang="en-CA" dirty="0" smtClean="0"/>
              <a:t>; </a:t>
            </a:r>
            <a:r>
              <a:rPr lang="en-CA" dirty="0" err="1" smtClean="0"/>
              <a:t>il</a:t>
            </a:r>
            <a:r>
              <a:rPr lang="en-CA" dirty="0" smtClean="0"/>
              <a:t> </a:t>
            </a:r>
            <a:r>
              <a:rPr lang="en-CA" dirty="0" err="1" smtClean="0"/>
              <a:t>prend</a:t>
            </a:r>
            <a:r>
              <a:rPr lang="en-CA" dirty="0" smtClean="0"/>
              <a:t> la machine </a:t>
            </a:r>
            <a:r>
              <a:rPr lang="en-CA" dirty="0" err="1" smtClean="0"/>
              <a:t>malgré</a:t>
            </a:r>
            <a:r>
              <a:rPr lang="en-CA" dirty="0" smtClean="0"/>
              <a:t> les </a:t>
            </a:r>
            <a:r>
              <a:rPr lang="en-CA" dirty="0" err="1" smtClean="0"/>
              <a:t>avertissements</a:t>
            </a:r>
            <a:r>
              <a:rPr lang="en-CA" dirty="0" smtClean="0"/>
              <a:t> de Dr. Grainger.  </a:t>
            </a:r>
            <a:endParaRPr lang="en-CA" b="1" dirty="0"/>
          </a:p>
          <a:p>
            <a:r>
              <a:rPr lang="en-CA" b="1" dirty="0"/>
              <a:t>Le </a:t>
            </a:r>
            <a:r>
              <a:rPr lang="en-CA" b="1" dirty="0" err="1"/>
              <a:t>rebondissement</a:t>
            </a:r>
            <a:endParaRPr lang="en-CA" b="1" dirty="0"/>
          </a:p>
          <a:p>
            <a:pPr lvl="1"/>
            <a:r>
              <a:rPr lang="en-CA" dirty="0" err="1" smtClean="0"/>
              <a:t>En</a:t>
            </a:r>
            <a:r>
              <a:rPr lang="en-CA" dirty="0" smtClean="0"/>
              <a:t> </a:t>
            </a:r>
            <a:r>
              <a:rPr lang="en-CA" dirty="0" err="1" smtClean="0"/>
              <a:t>tuant</a:t>
            </a:r>
            <a:r>
              <a:rPr lang="en-CA" dirty="0" smtClean="0"/>
              <a:t> son grand-</a:t>
            </a:r>
            <a:r>
              <a:rPr lang="en-CA" dirty="0" err="1" smtClean="0"/>
              <a:t>père</a:t>
            </a:r>
            <a:r>
              <a:rPr lang="en-CA" dirty="0" smtClean="0"/>
              <a:t>, </a:t>
            </a:r>
            <a:r>
              <a:rPr lang="en-CA" dirty="0" err="1" smtClean="0"/>
              <a:t>Smedley</a:t>
            </a:r>
            <a:r>
              <a:rPr lang="en-CA" dirty="0" smtClean="0"/>
              <a:t> </a:t>
            </a:r>
            <a:r>
              <a:rPr lang="en-CA" dirty="0" err="1" smtClean="0"/>
              <a:t>n’a</a:t>
            </a:r>
            <a:r>
              <a:rPr lang="en-CA" dirty="0" smtClean="0"/>
              <a:t> </a:t>
            </a:r>
            <a:r>
              <a:rPr lang="en-CA" dirty="0" err="1" smtClean="0"/>
              <a:t>jamais</a:t>
            </a:r>
            <a:r>
              <a:rPr lang="en-CA" dirty="0" smtClean="0"/>
              <a:t> </a:t>
            </a:r>
            <a:r>
              <a:rPr lang="en-CA" dirty="0" err="1" smtClean="0"/>
              <a:t>été</a:t>
            </a:r>
            <a:r>
              <a:rPr lang="en-CA" dirty="0" smtClean="0"/>
              <a:t> né (Début de </a:t>
            </a:r>
            <a:r>
              <a:rPr lang="en-CA" dirty="0" err="1" smtClean="0"/>
              <a:t>l’histoire</a:t>
            </a:r>
            <a:r>
              <a:rPr lang="en-CA" dirty="0" smtClean="0"/>
              <a:t>: “</a:t>
            </a:r>
            <a:r>
              <a:rPr lang="en-CA" dirty="0" err="1" smtClean="0"/>
              <a:t>Ses</a:t>
            </a:r>
            <a:r>
              <a:rPr lang="en-CA" dirty="0" smtClean="0"/>
              <a:t> </a:t>
            </a:r>
            <a:r>
              <a:rPr lang="en-CA" u="sng" dirty="0" err="1" smtClean="0"/>
              <a:t>trois</a:t>
            </a:r>
            <a:r>
              <a:rPr lang="en-CA" u="sng" dirty="0" smtClean="0"/>
              <a:t> </a:t>
            </a:r>
            <a:r>
              <a:rPr lang="en-CA" dirty="0" err="1" smtClean="0"/>
              <a:t>amis</a:t>
            </a:r>
            <a:r>
              <a:rPr lang="en-CA" dirty="0" smtClean="0"/>
              <a:t> </a:t>
            </a:r>
            <a:r>
              <a:rPr lang="en-CA" dirty="0" err="1" smtClean="0"/>
              <a:t>écarquillèrent</a:t>
            </a:r>
            <a:r>
              <a:rPr lang="en-CA" dirty="0" smtClean="0"/>
              <a:t> les </a:t>
            </a:r>
            <a:r>
              <a:rPr lang="en-CA" dirty="0" err="1" smtClean="0"/>
              <a:t>yeux</a:t>
            </a:r>
            <a:r>
              <a:rPr lang="en-CA" dirty="0" smtClean="0"/>
              <a:t>…” vs Fin de </a:t>
            </a:r>
            <a:r>
              <a:rPr lang="en-CA" dirty="0" err="1" smtClean="0"/>
              <a:t>l’histoire</a:t>
            </a:r>
            <a:r>
              <a:rPr lang="en-CA" dirty="0" smtClean="0"/>
              <a:t>: “</a:t>
            </a:r>
            <a:r>
              <a:rPr lang="en-CA" dirty="0" err="1" smtClean="0"/>
              <a:t>Ses</a:t>
            </a:r>
            <a:r>
              <a:rPr lang="en-CA" dirty="0" smtClean="0"/>
              <a:t> </a:t>
            </a:r>
            <a:r>
              <a:rPr lang="en-CA" u="sng" dirty="0" err="1" smtClean="0"/>
              <a:t>deux</a:t>
            </a:r>
            <a:r>
              <a:rPr lang="en-CA" dirty="0" smtClean="0"/>
              <a:t> </a:t>
            </a:r>
            <a:r>
              <a:rPr lang="en-CA" dirty="0" err="1" smtClean="0"/>
              <a:t>amis</a:t>
            </a:r>
            <a:r>
              <a:rPr lang="en-CA" dirty="0" smtClean="0"/>
              <a:t> </a:t>
            </a:r>
            <a:r>
              <a:rPr lang="en-CA" dirty="0" err="1" smtClean="0"/>
              <a:t>écarquillèrent</a:t>
            </a:r>
            <a:r>
              <a:rPr lang="en-CA" dirty="0" smtClean="0"/>
              <a:t> les </a:t>
            </a:r>
            <a:r>
              <a:rPr lang="en-CA" dirty="0" err="1" smtClean="0"/>
              <a:t>yeux</a:t>
            </a:r>
            <a:r>
              <a:rPr lang="en-CA" dirty="0" smtClean="0"/>
              <a:t>…”)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2909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 </a:t>
            </a:r>
            <a:r>
              <a:rPr lang="en-CA" dirty="0" err="1" smtClean="0"/>
              <a:t>sentinelle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b="1" dirty="0"/>
              <a:t>La situation </a:t>
            </a:r>
            <a:r>
              <a:rPr lang="en-CA" b="1" dirty="0" err="1"/>
              <a:t>initiale</a:t>
            </a:r>
            <a:endParaRPr lang="en-CA" b="1" dirty="0"/>
          </a:p>
          <a:p>
            <a:pPr lvl="1"/>
            <a:r>
              <a:rPr lang="en-CA" dirty="0" smtClean="0"/>
              <a:t>Un </a:t>
            </a:r>
            <a:r>
              <a:rPr lang="en-CA" dirty="0" err="1" smtClean="0"/>
              <a:t>soldat</a:t>
            </a:r>
            <a:r>
              <a:rPr lang="en-CA" dirty="0" smtClean="0"/>
              <a:t> (</a:t>
            </a:r>
            <a:r>
              <a:rPr lang="en-CA" dirty="0" err="1" smtClean="0"/>
              <a:t>une</a:t>
            </a:r>
            <a:r>
              <a:rPr lang="en-CA" dirty="0" smtClean="0"/>
              <a:t> </a:t>
            </a:r>
            <a:r>
              <a:rPr lang="en-CA" dirty="0" err="1" smtClean="0"/>
              <a:t>sentinelle</a:t>
            </a:r>
            <a:r>
              <a:rPr lang="en-CA" dirty="0" smtClean="0"/>
              <a:t>), </a:t>
            </a:r>
            <a:r>
              <a:rPr lang="en-CA" dirty="0" err="1" smtClean="0"/>
              <a:t>faim</a:t>
            </a:r>
            <a:r>
              <a:rPr lang="en-CA" dirty="0" smtClean="0"/>
              <a:t>, </a:t>
            </a:r>
            <a:r>
              <a:rPr lang="en-CA" dirty="0" err="1" smtClean="0"/>
              <a:t>gelé</a:t>
            </a:r>
            <a:r>
              <a:rPr lang="en-CA" dirty="0" smtClean="0"/>
              <a:t>, et à 50 mille </a:t>
            </a:r>
            <a:r>
              <a:rPr lang="en-CA" dirty="0" err="1" smtClean="0"/>
              <a:t>années</a:t>
            </a:r>
            <a:r>
              <a:rPr lang="en-CA" dirty="0" smtClean="0"/>
              <a:t> de lumière de chez </a:t>
            </a:r>
            <a:r>
              <a:rPr lang="en-CA" dirty="0" err="1" smtClean="0"/>
              <a:t>lui</a:t>
            </a:r>
            <a:r>
              <a:rPr lang="en-CA" dirty="0" smtClean="0"/>
              <a:t>, </a:t>
            </a:r>
            <a:r>
              <a:rPr lang="en-CA" dirty="0" err="1" smtClean="0"/>
              <a:t>inspecte</a:t>
            </a:r>
            <a:r>
              <a:rPr lang="en-CA" dirty="0" smtClean="0"/>
              <a:t> </a:t>
            </a:r>
            <a:r>
              <a:rPr lang="en-CA" dirty="0" err="1" smtClean="0"/>
              <a:t>ses</a:t>
            </a:r>
            <a:r>
              <a:rPr lang="en-CA" dirty="0" smtClean="0"/>
              <a:t> </a:t>
            </a:r>
            <a:r>
              <a:rPr lang="en-CA" dirty="0" err="1" smtClean="0"/>
              <a:t>alentours</a:t>
            </a:r>
            <a:r>
              <a:rPr lang="en-CA" dirty="0" smtClean="0"/>
              <a:t>.  </a:t>
            </a:r>
            <a:endParaRPr lang="en-CA" dirty="0"/>
          </a:p>
          <a:p>
            <a:r>
              <a:rPr lang="en-CA" b="1" dirty="0" err="1"/>
              <a:t>L’élément</a:t>
            </a:r>
            <a:r>
              <a:rPr lang="en-CA" b="1" dirty="0"/>
              <a:t> </a:t>
            </a:r>
            <a:r>
              <a:rPr lang="en-CA" b="1" dirty="0" err="1"/>
              <a:t>déclencheur</a:t>
            </a:r>
            <a:endParaRPr lang="en-CA" b="1" dirty="0"/>
          </a:p>
          <a:p>
            <a:pPr lvl="1"/>
            <a:r>
              <a:rPr lang="en-CA" dirty="0" smtClean="0"/>
              <a:t>Il y a la guerre </a:t>
            </a:r>
            <a:r>
              <a:rPr lang="en-CA" dirty="0" err="1" smtClean="0"/>
              <a:t>dans</a:t>
            </a:r>
            <a:r>
              <a:rPr lang="en-CA" dirty="0" smtClean="0"/>
              <a:t> </a:t>
            </a:r>
            <a:r>
              <a:rPr lang="en-CA" dirty="0" err="1" smtClean="0"/>
              <a:t>cette</a:t>
            </a:r>
            <a:r>
              <a:rPr lang="en-CA" dirty="0" smtClean="0"/>
              <a:t> </a:t>
            </a:r>
            <a:r>
              <a:rPr lang="en-CA" dirty="0" err="1" smtClean="0"/>
              <a:t>partie</a:t>
            </a:r>
            <a:r>
              <a:rPr lang="en-CA" dirty="0" smtClean="0"/>
              <a:t> de </a:t>
            </a:r>
            <a:r>
              <a:rPr lang="en-CA" dirty="0" err="1" smtClean="0"/>
              <a:t>l’univers</a:t>
            </a:r>
            <a:r>
              <a:rPr lang="en-CA" dirty="0" smtClean="0"/>
              <a:t> </a:t>
            </a:r>
            <a:r>
              <a:rPr lang="en-CA" dirty="0" err="1" smtClean="0"/>
              <a:t>depuis</a:t>
            </a:r>
            <a:r>
              <a:rPr lang="en-CA" dirty="0" smtClean="0"/>
              <a:t> des </a:t>
            </a:r>
            <a:r>
              <a:rPr lang="en-CA" dirty="0" err="1" smtClean="0"/>
              <a:t>années</a:t>
            </a:r>
            <a:r>
              <a:rPr lang="en-CA" dirty="0" smtClean="0"/>
              <a:t>.  </a:t>
            </a:r>
            <a:r>
              <a:rPr lang="en-CA" dirty="0" err="1" smtClean="0"/>
              <a:t>Alors</a:t>
            </a:r>
            <a:r>
              <a:rPr lang="en-CA" dirty="0" smtClean="0"/>
              <a:t> </a:t>
            </a:r>
            <a:r>
              <a:rPr lang="en-CA" dirty="0" err="1" smtClean="0"/>
              <a:t>que</a:t>
            </a:r>
            <a:r>
              <a:rPr lang="en-CA" dirty="0" smtClean="0"/>
              <a:t> la </a:t>
            </a:r>
            <a:r>
              <a:rPr lang="en-CA" dirty="0" err="1" smtClean="0"/>
              <a:t>majorité</a:t>
            </a:r>
            <a:r>
              <a:rPr lang="en-CA" dirty="0" smtClean="0"/>
              <a:t> des </a:t>
            </a:r>
            <a:r>
              <a:rPr lang="en-CA" dirty="0" err="1" smtClean="0"/>
              <a:t>pilotes</a:t>
            </a:r>
            <a:r>
              <a:rPr lang="en-CA" dirty="0" smtClean="0"/>
              <a:t> et </a:t>
            </a:r>
            <a:r>
              <a:rPr lang="en-CA" dirty="0" err="1" smtClean="0"/>
              <a:t>leurs</a:t>
            </a:r>
            <a:r>
              <a:rPr lang="en-CA" dirty="0" smtClean="0"/>
              <a:t> </a:t>
            </a:r>
            <a:r>
              <a:rPr lang="en-CA" dirty="0" err="1" smtClean="0"/>
              <a:t>véhicules</a:t>
            </a:r>
            <a:r>
              <a:rPr lang="en-CA" dirty="0" smtClean="0"/>
              <a:t> </a:t>
            </a:r>
            <a:r>
              <a:rPr lang="en-CA" dirty="0" err="1" smtClean="0"/>
              <a:t>spatiaux</a:t>
            </a:r>
            <a:r>
              <a:rPr lang="en-CA" dirty="0" smtClean="0"/>
              <a:t> </a:t>
            </a:r>
            <a:r>
              <a:rPr lang="en-CA" dirty="0" err="1" smtClean="0"/>
              <a:t>avaient</a:t>
            </a:r>
            <a:r>
              <a:rPr lang="en-CA" dirty="0" smtClean="0"/>
              <a:t> </a:t>
            </a:r>
            <a:r>
              <a:rPr lang="en-CA" dirty="0" err="1" smtClean="0"/>
              <a:t>quitté</a:t>
            </a:r>
            <a:r>
              <a:rPr lang="en-CA" dirty="0" smtClean="0"/>
              <a:t> </a:t>
            </a:r>
            <a:r>
              <a:rPr lang="en-CA" dirty="0" err="1" smtClean="0"/>
              <a:t>cette</a:t>
            </a:r>
            <a:r>
              <a:rPr lang="en-CA" dirty="0" smtClean="0"/>
              <a:t> </a:t>
            </a:r>
            <a:r>
              <a:rPr lang="en-CA" dirty="0" err="1" smtClean="0"/>
              <a:t>planète</a:t>
            </a:r>
            <a:r>
              <a:rPr lang="en-CA" dirty="0" smtClean="0"/>
              <a:t> </a:t>
            </a:r>
            <a:r>
              <a:rPr lang="en-CA" dirty="0" err="1" smtClean="0"/>
              <a:t>il</a:t>
            </a:r>
            <a:r>
              <a:rPr lang="en-CA" dirty="0" smtClean="0"/>
              <a:t> y a </a:t>
            </a:r>
            <a:r>
              <a:rPr lang="en-CA" dirty="0" err="1" smtClean="0"/>
              <a:t>longtemps</a:t>
            </a:r>
            <a:r>
              <a:rPr lang="en-CA" dirty="0" smtClean="0"/>
              <a:t>, les </a:t>
            </a:r>
            <a:r>
              <a:rPr lang="en-CA" dirty="0" err="1" smtClean="0"/>
              <a:t>fantassins</a:t>
            </a:r>
            <a:r>
              <a:rPr lang="en-CA" dirty="0" smtClean="0"/>
              <a:t> (</a:t>
            </a:r>
            <a:r>
              <a:rPr lang="en-CA" dirty="0" err="1" smtClean="0"/>
              <a:t>soldats</a:t>
            </a:r>
            <a:r>
              <a:rPr lang="en-CA" dirty="0" smtClean="0"/>
              <a:t> de </a:t>
            </a:r>
            <a:r>
              <a:rPr lang="en-CA" dirty="0" err="1" smtClean="0"/>
              <a:t>l’infanterie</a:t>
            </a:r>
            <a:r>
              <a:rPr lang="en-CA" dirty="0" smtClean="0"/>
              <a:t>) </a:t>
            </a:r>
            <a:r>
              <a:rPr lang="en-CA" dirty="0" err="1" smtClean="0"/>
              <a:t>continuent</a:t>
            </a:r>
            <a:r>
              <a:rPr lang="en-CA" dirty="0" smtClean="0"/>
              <a:t> à la </a:t>
            </a:r>
            <a:r>
              <a:rPr lang="en-CA" dirty="0" err="1" smtClean="0"/>
              <a:t>défendre</a:t>
            </a:r>
            <a:r>
              <a:rPr lang="en-CA" dirty="0" smtClean="0"/>
              <a:t>  </a:t>
            </a:r>
            <a:r>
              <a:rPr lang="en-CA" dirty="0" err="1" smtClean="0"/>
              <a:t>puisque</a:t>
            </a:r>
            <a:r>
              <a:rPr lang="en-CA" dirty="0" smtClean="0"/>
              <a:t> les </a:t>
            </a:r>
            <a:r>
              <a:rPr lang="en-CA" dirty="0" err="1" smtClean="0"/>
              <a:t>Autres</a:t>
            </a:r>
            <a:r>
              <a:rPr lang="en-CA" dirty="0" smtClean="0"/>
              <a:t> (</a:t>
            </a:r>
            <a:r>
              <a:rPr lang="en-CA" dirty="0" err="1" smtClean="0"/>
              <a:t>leur</a:t>
            </a:r>
            <a:r>
              <a:rPr lang="en-CA" dirty="0" smtClean="0"/>
              <a:t> </a:t>
            </a:r>
            <a:r>
              <a:rPr lang="en-CA" dirty="0" err="1" smtClean="0"/>
              <a:t>ennemi</a:t>
            </a:r>
            <a:r>
              <a:rPr lang="en-CA" dirty="0" smtClean="0"/>
              <a:t>) y </a:t>
            </a:r>
            <a:r>
              <a:rPr lang="en-CA" dirty="0" err="1" smtClean="0"/>
              <a:t>habitent</a:t>
            </a:r>
            <a:r>
              <a:rPr lang="en-CA" dirty="0" smtClean="0"/>
              <a:t> </a:t>
            </a:r>
            <a:r>
              <a:rPr lang="en-CA" dirty="0" err="1" smtClean="0"/>
              <a:t>aussi</a:t>
            </a:r>
            <a:r>
              <a:rPr lang="en-CA" dirty="0" smtClean="0"/>
              <a:t>.  </a:t>
            </a:r>
            <a:endParaRPr lang="en-CA" b="1" dirty="0" smtClean="0"/>
          </a:p>
          <a:p>
            <a:r>
              <a:rPr lang="en-CA" b="1" dirty="0" smtClean="0"/>
              <a:t>Le </a:t>
            </a:r>
            <a:r>
              <a:rPr lang="en-CA" b="1" dirty="0" err="1" smtClean="0"/>
              <a:t>rebondissement</a:t>
            </a:r>
            <a:endParaRPr lang="en-CA" b="1" dirty="0" smtClean="0"/>
          </a:p>
          <a:p>
            <a:pPr lvl="1"/>
            <a:r>
              <a:rPr lang="en-CA" dirty="0" smtClean="0"/>
              <a:t>Les </a:t>
            </a:r>
            <a:r>
              <a:rPr lang="en-CA" dirty="0" err="1" smtClean="0"/>
              <a:t>Autres</a:t>
            </a:r>
            <a:r>
              <a:rPr lang="en-CA" dirty="0" smtClean="0"/>
              <a:t> (</a:t>
            </a:r>
            <a:r>
              <a:rPr lang="en-CA" dirty="0" err="1" smtClean="0"/>
              <a:t>l’ennemi</a:t>
            </a:r>
            <a:r>
              <a:rPr lang="en-CA" dirty="0" smtClean="0"/>
              <a:t>) </a:t>
            </a:r>
            <a:r>
              <a:rPr lang="en-CA" dirty="0" err="1" smtClean="0"/>
              <a:t>sont</a:t>
            </a:r>
            <a:r>
              <a:rPr lang="en-CA" dirty="0" smtClean="0"/>
              <a:t> des </a:t>
            </a:r>
            <a:r>
              <a:rPr lang="en-CA" dirty="0" err="1" smtClean="0"/>
              <a:t>être</a:t>
            </a:r>
            <a:r>
              <a:rPr lang="en-CA" dirty="0" smtClean="0"/>
              <a:t> </a:t>
            </a:r>
            <a:r>
              <a:rPr lang="en-CA" dirty="0" err="1" smtClean="0"/>
              <a:t>humains</a:t>
            </a:r>
            <a:r>
              <a:rPr lang="en-CA" dirty="0" smtClean="0"/>
              <a:t> (</a:t>
            </a:r>
            <a:r>
              <a:rPr lang="en-CA" dirty="0" err="1" smtClean="0"/>
              <a:t>répugnants</a:t>
            </a:r>
            <a:r>
              <a:rPr lang="en-CA" dirty="0" smtClean="0"/>
              <a:t>, </a:t>
            </a:r>
            <a:r>
              <a:rPr lang="en-CA" dirty="0" err="1" smtClean="0"/>
              <a:t>écoeurants</a:t>
            </a:r>
            <a:r>
              <a:rPr lang="en-CA" dirty="0" smtClean="0"/>
              <a:t>, sans </a:t>
            </a:r>
            <a:r>
              <a:rPr lang="en-CA" dirty="0" err="1" smtClean="0"/>
              <a:t>écailles</a:t>
            </a:r>
            <a:r>
              <a:rPr lang="en-CA" dirty="0" smtClean="0"/>
              <a:t>), </a:t>
            </a:r>
            <a:r>
              <a:rPr lang="en-CA" dirty="0" err="1" smtClean="0"/>
              <a:t>tandis</a:t>
            </a:r>
            <a:r>
              <a:rPr lang="en-CA" dirty="0" smtClean="0"/>
              <a:t> </a:t>
            </a:r>
            <a:r>
              <a:rPr lang="en-CA" dirty="0" err="1" smtClean="0"/>
              <a:t>que</a:t>
            </a:r>
            <a:r>
              <a:rPr lang="en-CA" dirty="0" smtClean="0"/>
              <a:t> la </a:t>
            </a:r>
            <a:r>
              <a:rPr lang="en-CA" dirty="0" err="1" smtClean="0"/>
              <a:t>sentinelle</a:t>
            </a:r>
            <a:r>
              <a:rPr lang="en-CA" dirty="0" smtClean="0"/>
              <a:t> </a:t>
            </a:r>
            <a:r>
              <a:rPr lang="en-CA" dirty="0" err="1" smtClean="0"/>
              <a:t>est</a:t>
            </a:r>
            <a:r>
              <a:rPr lang="en-CA" dirty="0" smtClean="0"/>
              <a:t> un extra-</a:t>
            </a:r>
            <a:r>
              <a:rPr lang="en-CA" dirty="0" err="1" smtClean="0"/>
              <a:t>terrestre</a:t>
            </a:r>
            <a:r>
              <a:rPr lang="en-CA" dirty="0" smtClean="0"/>
              <a:t>.  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315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Fatale </a:t>
            </a:r>
            <a:r>
              <a:rPr lang="en-CA" dirty="0" err="1" smtClean="0"/>
              <a:t>Erreur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b="1" dirty="0"/>
              <a:t>La situation </a:t>
            </a:r>
            <a:r>
              <a:rPr lang="en-CA" b="1" dirty="0" err="1"/>
              <a:t>initiale</a:t>
            </a:r>
            <a:endParaRPr lang="en-CA" b="1" dirty="0"/>
          </a:p>
          <a:p>
            <a:pPr lvl="1"/>
            <a:r>
              <a:rPr lang="en-CA" dirty="0" smtClean="0"/>
              <a:t>M. Walter Baxter </a:t>
            </a:r>
            <a:r>
              <a:rPr lang="en-CA" dirty="0" err="1" smtClean="0"/>
              <a:t>décide</a:t>
            </a:r>
            <a:r>
              <a:rPr lang="en-CA" dirty="0" smtClean="0"/>
              <a:t> </a:t>
            </a:r>
            <a:r>
              <a:rPr lang="en-CA" dirty="0" err="1" smtClean="0"/>
              <a:t>d’assassiner</a:t>
            </a:r>
            <a:r>
              <a:rPr lang="en-CA" dirty="0" smtClean="0"/>
              <a:t> son </a:t>
            </a:r>
            <a:r>
              <a:rPr lang="en-CA" dirty="0" err="1" smtClean="0"/>
              <a:t>oncle</a:t>
            </a:r>
            <a:r>
              <a:rPr lang="en-CA" dirty="0" smtClean="0"/>
              <a:t>.  Grâce au fait </a:t>
            </a:r>
            <a:r>
              <a:rPr lang="en-CA" dirty="0" err="1" smtClean="0"/>
              <a:t>qu’il</a:t>
            </a:r>
            <a:r>
              <a:rPr lang="en-CA" dirty="0" smtClean="0"/>
              <a:t> </a:t>
            </a:r>
            <a:r>
              <a:rPr lang="en-CA" dirty="0" err="1" smtClean="0"/>
              <a:t>était</a:t>
            </a:r>
            <a:r>
              <a:rPr lang="en-CA" dirty="0" smtClean="0"/>
              <a:t> un grand </a:t>
            </a:r>
            <a:r>
              <a:rPr lang="en-CA" dirty="0" err="1" smtClean="0"/>
              <a:t>lecteur</a:t>
            </a:r>
            <a:r>
              <a:rPr lang="en-CA" dirty="0" smtClean="0"/>
              <a:t> de romans </a:t>
            </a:r>
            <a:r>
              <a:rPr lang="en-CA" dirty="0" err="1" smtClean="0"/>
              <a:t>policiers</a:t>
            </a:r>
            <a:r>
              <a:rPr lang="en-CA" dirty="0" smtClean="0"/>
              <a:t>, </a:t>
            </a:r>
            <a:r>
              <a:rPr lang="en-CA" dirty="0" err="1" smtClean="0"/>
              <a:t>il</a:t>
            </a:r>
            <a:r>
              <a:rPr lang="en-CA" dirty="0" smtClean="0"/>
              <a:t> </a:t>
            </a:r>
            <a:r>
              <a:rPr lang="en-CA" dirty="0" err="1" smtClean="0"/>
              <a:t>savait</a:t>
            </a:r>
            <a:r>
              <a:rPr lang="en-CA" dirty="0" smtClean="0"/>
              <a:t> </a:t>
            </a:r>
            <a:r>
              <a:rPr lang="en-CA" dirty="0" err="1" smtClean="0"/>
              <a:t>que</a:t>
            </a:r>
            <a:r>
              <a:rPr lang="en-CA" dirty="0" smtClean="0"/>
              <a:t> son plan </a:t>
            </a:r>
            <a:r>
              <a:rPr lang="en-CA" dirty="0" err="1" smtClean="0"/>
              <a:t>devait</a:t>
            </a:r>
            <a:r>
              <a:rPr lang="en-CA" dirty="0" smtClean="0"/>
              <a:t> </a:t>
            </a:r>
            <a:r>
              <a:rPr lang="en-CA" dirty="0" err="1" smtClean="0"/>
              <a:t>être</a:t>
            </a:r>
            <a:r>
              <a:rPr lang="en-CA" dirty="0" smtClean="0"/>
              <a:t> simple </a:t>
            </a:r>
            <a:r>
              <a:rPr lang="en-CA" dirty="0" err="1" smtClean="0"/>
              <a:t>afin</a:t>
            </a:r>
            <a:r>
              <a:rPr lang="en-CA" dirty="0" smtClean="0"/>
              <a:t> </a:t>
            </a:r>
            <a:r>
              <a:rPr lang="en-CA" dirty="0" err="1" smtClean="0"/>
              <a:t>d’éviter</a:t>
            </a:r>
            <a:r>
              <a:rPr lang="en-CA" dirty="0" smtClean="0"/>
              <a:t> </a:t>
            </a:r>
            <a:r>
              <a:rPr lang="en-CA" dirty="0" err="1" smtClean="0"/>
              <a:t>toute</a:t>
            </a:r>
            <a:r>
              <a:rPr lang="en-CA" dirty="0" smtClean="0"/>
              <a:t> </a:t>
            </a:r>
            <a:r>
              <a:rPr lang="en-CA" dirty="0" err="1" smtClean="0"/>
              <a:t>possibilité</a:t>
            </a:r>
            <a:r>
              <a:rPr lang="en-CA" dirty="0" smtClean="0"/>
              <a:t> </a:t>
            </a:r>
            <a:r>
              <a:rPr lang="en-CA" dirty="0" err="1" smtClean="0"/>
              <a:t>d’erreur</a:t>
            </a:r>
            <a:r>
              <a:rPr lang="en-CA" dirty="0" smtClean="0"/>
              <a:t>.  </a:t>
            </a:r>
            <a:endParaRPr lang="en-CA" dirty="0"/>
          </a:p>
          <a:p>
            <a:r>
              <a:rPr lang="en-CA" b="1" dirty="0" err="1"/>
              <a:t>L’élément</a:t>
            </a:r>
            <a:r>
              <a:rPr lang="en-CA" b="1" dirty="0"/>
              <a:t> </a:t>
            </a:r>
            <a:r>
              <a:rPr lang="en-CA" b="1" dirty="0" err="1"/>
              <a:t>déclencheur</a:t>
            </a:r>
            <a:endParaRPr lang="en-CA" b="1" dirty="0"/>
          </a:p>
          <a:p>
            <a:pPr lvl="1"/>
            <a:r>
              <a:rPr lang="en-CA" dirty="0" smtClean="0"/>
              <a:t>La </a:t>
            </a:r>
            <a:r>
              <a:rPr lang="en-CA" dirty="0" err="1" smtClean="0"/>
              <a:t>fausse</a:t>
            </a:r>
            <a:r>
              <a:rPr lang="en-CA" dirty="0" smtClean="0"/>
              <a:t> </a:t>
            </a:r>
            <a:r>
              <a:rPr lang="en-CA" dirty="0" err="1" smtClean="0"/>
              <a:t>piste</a:t>
            </a:r>
            <a:r>
              <a:rPr lang="en-CA" dirty="0" smtClean="0"/>
              <a:t> (the red herring): Le </a:t>
            </a:r>
            <a:r>
              <a:rPr lang="en-CA" dirty="0" err="1" smtClean="0"/>
              <a:t>seul</a:t>
            </a:r>
            <a:r>
              <a:rPr lang="en-CA" dirty="0" smtClean="0"/>
              <a:t> </a:t>
            </a:r>
            <a:r>
              <a:rPr lang="en-CA" dirty="0" err="1" smtClean="0"/>
              <a:t>héritier</a:t>
            </a:r>
            <a:r>
              <a:rPr lang="en-CA" dirty="0" smtClean="0"/>
              <a:t> de son </a:t>
            </a:r>
            <a:r>
              <a:rPr lang="en-CA" dirty="0" err="1" smtClean="0"/>
              <a:t>oncle</a:t>
            </a:r>
            <a:r>
              <a:rPr lang="en-CA" dirty="0" smtClean="0"/>
              <a:t> (et </a:t>
            </a:r>
            <a:r>
              <a:rPr lang="en-CA" dirty="0" err="1" smtClean="0"/>
              <a:t>donc</a:t>
            </a:r>
            <a:r>
              <a:rPr lang="en-CA" dirty="0" smtClean="0"/>
              <a:t> suspect </a:t>
            </a:r>
            <a:r>
              <a:rPr lang="en-CA" dirty="0" err="1" smtClean="0"/>
              <a:t>numéro</a:t>
            </a:r>
            <a:r>
              <a:rPr lang="en-CA" dirty="0" smtClean="0"/>
              <a:t> un), Baxter </a:t>
            </a:r>
            <a:r>
              <a:rPr lang="en-CA" dirty="0" err="1" smtClean="0"/>
              <a:t>doit</a:t>
            </a:r>
            <a:r>
              <a:rPr lang="en-CA" dirty="0" smtClean="0"/>
              <a:t> </a:t>
            </a:r>
            <a:r>
              <a:rPr lang="en-CA" dirty="0" err="1" smtClean="0"/>
              <a:t>cambrioler</a:t>
            </a:r>
            <a:r>
              <a:rPr lang="en-CA" dirty="0" smtClean="0"/>
              <a:t> la </a:t>
            </a:r>
            <a:r>
              <a:rPr lang="en-CA" dirty="0" err="1" smtClean="0"/>
              <a:t>maison</a:t>
            </a:r>
            <a:r>
              <a:rPr lang="en-CA" dirty="0" smtClean="0"/>
              <a:t> de son </a:t>
            </a:r>
            <a:r>
              <a:rPr lang="en-CA" dirty="0" err="1" smtClean="0"/>
              <a:t>oncle</a:t>
            </a:r>
            <a:r>
              <a:rPr lang="en-CA" dirty="0" smtClean="0"/>
              <a:t> pour </a:t>
            </a:r>
            <a:r>
              <a:rPr lang="en-CA" dirty="0" err="1" smtClean="0"/>
              <a:t>voler</a:t>
            </a:r>
            <a:r>
              <a:rPr lang="en-CA" dirty="0" smtClean="0"/>
              <a:t> tout </a:t>
            </a:r>
            <a:r>
              <a:rPr lang="en-CA" dirty="0" err="1" smtClean="0"/>
              <a:t>l’argent</a:t>
            </a:r>
            <a:r>
              <a:rPr lang="en-CA" dirty="0" smtClean="0"/>
              <a:t>, pour </a:t>
            </a:r>
            <a:r>
              <a:rPr lang="en-CA" dirty="0" err="1" smtClean="0"/>
              <a:t>que</a:t>
            </a:r>
            <a:r>
              <a:rPr lang="en-CA" dirty="0" smtClean="0"/>
              <a:t> le </a:t>
            </a:r>
            <a:r>
              <a:rPr lang="en-CA" dirty="0" err="1" smtClean="0"/>
              <a:t>meurtre</a:t>
            </a:r>
            <a:r>
              <a:rPr lang="en-CA" dirty="0" smtClean="0"/>
              <a:t> </a:t>
            </a:r>
            <a:r>
              <a:rPr lang="en-CA" dirty="0" err="1" smtClean="0"/>
              <a:t>apparaisse</a:t>
            </a:r>
            <a:r>
              <a:rPr lang="en-CA" dirty="0" smtClean="0"/>
              <a:t> </a:t>
            </a:r>
            <a:r>
              <a:rPr lang="en-CA" dirty="0" err="1" smtClean="0"/>
              <a:t>comme</a:t>
            </a:r>
            <a:r>
              <a:rPr lang="en-CA" dirty="0" smtClean="0"/>
              <a:t> un </a:t>
            </a:r>
            <a:r>
              <a:rPr lang="en-CA" dirty="0" err="1" smtClean="0"/>
              <a:t>cambriolage</a:t>
            </a:r>
            <a:r>
              <a:rPr lang="en-CA" dirty="0" smtClean="0"/>
              <a:t> </a:t>
            </a:r>
            <a:r>
              <a:rPr lang="en-CA" dirty="0" err="1" smtClean="0"/>
              <a:t>ayant</a:t>
            </a:r>
            <a:r>
              <a:rPr lang="en-CA" dirty="0" smtClean="0"/>
              <a:t> mal </a:t>
            </a:r>
            <a:r>
              <a:rPr lang="en-CA" dirty="0" err="1" smtClean="0"/>
              <a:t>tourné</a:t>
            </a:r>
            <a:r>
              <a:rPr lang="en-CA" dirty="0" smtClean="0"/>
              <a:t>.  </a:t>
            </a:r>
            <a:endParaRPr lang="en-CA" b="1" dirty="0"/>
          </a:p>
          <a:p>
            <a:r>
              <a:rPr lang="en-CA" b="1" dirty="0"/>
              <a:t>Le </a:t>
            </a:r>
            <a:r>
              <a:rPr lang="en-CA" b="1" dirty="0" err="1"/>
              <a:t>rebondissement</a:t>
            </a:r>
            <a:endParaRPr lang="en-CA" b="1" dirty="0"/>
          </a:p>
          <a:p>
            <a:pPr lvl="1"/>
            <a:r>
              <a:rPr lang="en-CA" dirty="0" err="1" smtClean="0"/>
              <a:t>Malgré</a:t>
            </a:r>
            <a:r>
              <a:rPr lang="en-CA" dirty="0" smtClean="0"/>
              <a:t> tout, Baxter a </a:t>
            </a:r>
            <a:r>
              <a:rPr lang="en-CA" dirty="0" err="1" smtClean="0"/>
              <a:t>comis</a:t>
            </a:r>
            <a:r>
              <a:rPr lang="en-CA" dirty="0" smtClean="0"/>
              <a:t> </a:t>
            </a:r>
            <a:r>
              <a:rPr lang="en-CA" dirty="0" err="1" smtClean="0"/>
              <a:t>une</a:t>
            </a:r>
            <a:r>
              <a:rPr lang="en-CA" dirty="0" smtClean="0"/>
              <a:t> </a:t>
            </a:r>
            <a:r>
              <a:rPr lang="en-CA" dirty="0" err="1" smtClean="0"/>
              <a:t>erreur</a:t>
            </a:r>
            <a:r>
              <a:rPr lang="en-CA" dirty="0" smtClean="0"/>
              <a:t> et </a:t>
            </a:r>
            <a:r>
              <a:rPr lang="en-CA" dirty="0" err="1" smtClean="0"/>
              <a:t>est</a:t>
            </a:r>
            <a:r>
              <a:rPr lang="en-CA" dirty="0" smtClean="0"/>
              <a:t> </a:t>
            </a:r>
            <a:r>
              <a:rPr lang="en-CA" dirty="0" err="1" smtClean="0"/>
              <a:t>arrêté</a:t>
            </a:r>
            <a:r>
              <a:rPr lang="en-CA" dirty="0" smtClean="0"/>
              <a:t> par la police: </a:t>
            </a:r>
            <a:r>
              <a:rPr lang="en-CA" dirty="0" err="1" smtClean="0"/>
              <a:t>tellement</a:t>
            </a:r>
            <a:r>
              <a:rPr lang="en-CA" dirty="0" smtClean="0"/>
              <a:t> </a:t>
            </a:r>
            <a:r>
              <a:rPr lang="en-CA" dirty="0" err="1" smtClean="0"/>
              <a:t>obsédé</a:t>
            </a:r>
            <a:r>
              <a:rPr lang="en-CA" dirty="0" smtClean="0"/>
              <a:t> par le </a:t>
            </a:r>
            <a:r>
              <a:rPr lang="en-CA" dirty="0" err="1" smtClean="0"/>
              <a:t>cambriolage</a:t>
            </a:r>
            <a:r>
              <a:rPr lang="en-CA" dirty="0" smtClean="0"/>
              <a:t>, </a:t>
            </a:r>
            <a:r>
              <a:rPr lang="en-CA" dirty="0" err="1" smtClean="0"/>
              <a:t>il</a:t>
            </a:r>
            <a:r>
              <a:rPr lang="en-CA" dirty="0" smtClean="0"/>
              <a:t> </a:t>
            </a:r>
            <a:r>
              <a:rPr lang="en-CA" dirty="0" err="1" smtClean="0"/>
              <a:t>avait</a:t>
            </a:r>
            <a:r>
              <a:rPr lang="en-CA" dirty="0" smtClean="0"/>
              <a:t> </a:t>
            </a:r>
            <a:r>
              <a:rPr lang="en-CA" dirty="0" err="1" smtClean="0"/>
              <a:t>oublié</a:t>
            </a:r>
            <a:r>
              <a:rPr lang="en-CA" dirty="0" smtClean="0"/>
              <a:t> de </a:t>
            </a:r>
            <a:r>
              <a:rPr lang="en-CA" dirty="0" err="1" smtClean="0"/>
              <a:t>commettre</a:t>
            </a:r>
            <a:r>
              <a:rPr lang="en-CA" dirty="0" smtClean="0"/>
              <a:t> le </a:t>
            </a:r>
            <a:r>
              <a:rPr lang="en-CA" dirty="0" err="1" smtClean="0"/>
              <a:t>meurtre</a:t>
            </a:r>
            <a:r>
              <a:rPr lang="en-CA" dirty="0" smtClean="0"/>
              <a:t>, et </a:t>
            </a:r>
            <a:r>
              <a:rPr lang="en-CA" dirty="0" err="1" smtClean="0"/>
              <a:t>donc</a:t>
            </a:r>
            <a:r>
              <a:rPr lang="en-CA" dirty="0" smtClean="0"/>
              <a:t> son </a:t>
            </a:r>
            <a:r>
              <a:rPr lang="en-CA" dirty="0" err="1" smtClean="0"/>
              <a:t>oncle</a:t>
            </a:r>
            <a:r>
              <a:rPr lang="en-CA" dirty="0" smtClean="0"/>
              <a:t> a </a:t>
            </a:r>
            <a:r>
              <a:rPr lang="en-CA" dirty="0" err="1" smtClean="0"/>
              <a:t>témoigné</a:t>
            </a:r>
            <a:r>
              <a:rPr lang="en-CA" dirty="0" smtClean="0"/>
              <a:t> le </a:t>
            </a:r>
            <a:r>
              <a:rPr lang="en-CA" dirty="0" err="1" smtClean="0"/>
              <a:t>vol</a:t>
            </a:r>
            <a:r>
              <a:rPr lang="en-CA" dirty="0" smtClean="0"/>
              <a:t> avec </a:t>
            </a:r>
            <a:r>
              <a:rPr lang="en-CA" dirty="0" err="1" smtClean="0"/>
              <a:t>effraction</a:t>
            </a:r>
            <a:r>
              <a:rPr lang="en-CA" dirty="0" smtClean="0"/>
              <a:t> et a </a:t>
            </a:r>
            <a:r>
              <a:rPr lang="en-CA" dirty="0" err="1" smtClean="0"/>
              <a:t>appelé</a:t>
            </a:r>
            <a:r>
              <a:rPr lang="en-CA" dirty="0" smtClean="0"/>
              <a:t> la police.  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3569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50</TotalTime>
  <Words>490</Words>
  <Application>Microsoft Office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Garamond</vt:lpstr>
      <vt:lpstr>Wingdings</vt:lpstr>
      <vt:lpstr>Couture</vt:lpstr>
      <vt:lpstr>Quatre nouvelles</vt:lpstr>
      <vt:lpstr>Vaudou</vt:lpstr>
      <vt:lpstr>La première machine à remonter le temps</vt:lpstr>
      <vt:lpstr>La sentinelle</vt:lpstr>
      <vt:lpstr>Fatale Erreur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Quatre nouvelles</dc:title>
  <dc:creator>John</dc:creator>
  <cp:lastModifiedBy>Winnipeg School Division</cp:lastModifiedBy>
  <cp:revision>10</cp:revision>
  <dcterms:created xsi:type="dcterms:W3CDTF">2015-06-01T20:01:56Z</dcterms:created>
  <dcterms:modified xsi:type="dcterms:W3CDTF">2015-12-11T22:32:40Z</dcterms:modified>
</cp:coreProperties>
</file>