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62" r:id="rId2"/>
    <p:sldId id="257" r:id="rId3"/>
    <p:sldId id="259" r:id="rId4"/>
    <p:sldId id="261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CA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311BB416-62F1-7642-9B99-33C9B5155B18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4FB61FD1-77FF-7B45-9D52-0D616B7F95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pentagramme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418107"/>
            <a:ext cx="4739782" cy="2982347"/>
          </a:xfrm>
        </p:spPr>
        <p:txBody>
          <a:bodyPr>
            <a:normAutofit/>
          </a:bodyPr>
          <a:lstStyle/>
          <a:p>
            <a:r>
              <a:rPr lang="fr-CA" sz="1600" dirty="0" smtClean="0"/>
              <a:t>Une</a:t>
            </a:r>
            <a:r>
              <a:rPr lang="en-US" sz="1600" dirty="0" smtClean="0"/>
              <a:t> </a:t>
            </a:r>
            <a:r>
              <a:rPr lang="en-US" sz="1600" dirty="0"/>
              <a:t>etoile a 5 </a:t>
            </a:r>
            <a:r>
              <a:rPr lang="en-US" sz="1600" dirty="0" smtClean="0"/>
              <a:t>branches.</a:t>
            </a:r>
            <a:endParaRPr lang="en-US" sz="1600" dirty="0"/>
          </a:p>
          <a:p>
            <a:r>
              <a:rPr lang="en-US" sz="1600" dirty="0" smtClean="0"/>
              <a:t>Symbol </a:t>
            </a:r>
            <a:r>
              <a:rPr lang="en-US" sz="1600" dirty="0"/>
              <a:t>important pour les </a:t>
            </a:r>
            <a:r>
              <a:rPr lang="en-US" sz="1600" dirty="0" smtClean="0"/>
              <a:t>Chretien.</a:t>
            </a:r>
            <a:endParaRPr lang="en-US" sz="1600" dirty="0"/>
          </a:p>
          <a:p>
            <a:r>
              <a:rPr lang="en-US" sz="1600" dirty="0" smtClean="0"/>
              <a:t>Il </a:t>
            </a:r>
            <a:r>
              <a:rPr lang="en-US" sz="1600" dirty="0"/>
              <a:t>a </a:t>
            </a:r>
            <a:r>
              <a:rPr lang="fr-FR" sz="1600" dirty="0" smtClean="0"/>
              <a:t>une</a:t>
            </a:r>
            <a:r>
              <a:rPr lang="en-US" sz="1600" dirty="0" smtClean="0"/>
              <a:t> </a:t>
            </a:r>
            <a:r>
              <a:rPr lang="en-US" sz="1600" dirty="0"/>
              <a:t>signification </a:t>
            </a:r>
            <a:r>
              <a:rPr lang="en-US" sz="1600" dirty="0" smtClean="0"/>
              <a:t>chinoises.</a:t>
            </a:r>
            <a:endParaRPr lang="en-US" sz="1600" dirty="0"/>
          </a:p>
          <a:p>
            <a:r>
              <a:rPr lang="en-US" sz="1600" dirty="0" smtClean="0"/>
              <a:t>Symbol </a:t>
            </a:r>
            <a:r>
              <a:rPr lang="en-US" sz="1600" dirty="0"/>
              <a:t>du </a:t>
            </a:r>
            <a:r>
              <a:rPr lang="fr-CA" sz="1600" dirty="0" smtClean="0"/>
              <a:t>diable</a:t>
            </a:r>
            <a:r>
              <a:rPr lang="en-US" sz="1600" dirty="0" smtClean="0"/>
              <a:t>.</a:t>
            </a:r>
            <a:endParaRPr lang="en-US" sz="1600" dirty="0"/>
          </a:p>
          <a:p>
            <a:r>
              <a:rPr lang="en-US" sz="1600" dirty="0" err="1" smtClean="0"/>
              <a:t>Represente</a:t>
            </a:r>
            <a:r>
              <a:rPr lang="en-US" sz="1600" dirty="0" smtClean="0"/>
              <a:t> </a:t>
            </a:r>
            <a:r>
              <a:rPr lang="en-US" sz="1600" dirty="0" err="1"/>
              <a:t>l’aire,l’eau,la</a:t>
            </a:r>
            <a:r>
              <a:rPr lang="en-US" sz="1600" dirty="0"/>
              <a:t> </a:t>
            </a:r>
            <a:r>
              <a:rPr lang="en-US" sz="1600" dirty="0" err="1"/>
              <a:t>terre,le</a:t>
            </a:r>
            <a:r>
              <a:rPr lang="en-US" sz="1600" dirty="0"/>
              <a:t> </a:t>
            </a:r>
            <a:r>
              <a:rPr lang="en-US" sz="1600" dirty="0" err="1"/>
              <a:t>feu</a:t>
            </a:r>
            <a:r>
              <a:rPr lang="en-US" sz="1600" dirty="0"/>
              <a:t> et </a:t>
            </a:r>
            <a:r>
              <a:rPr lang="en-US" sz="1600" dirty="0" err="1"/>
              <a:t>l’ether</a:t>
            </a:r>
            <a:r>
              <a:rPr lang="en-US" sz="1600" dirty="0"/>
              <a:t> .</a:t>
            </a:r>
          </a:p>
          <a:p>
            <a:endParaRPr lang="en-US" sz="1600" dirty="0"/>
          </a:p>
        </p:txBody>
      </p:sp>
      <p:pic>
        <p:nvPicPr>
          <p:cNvPr id="4" name="Picture 3" descr="pentag10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53" y="2038971"/>
            <a:ext cx="2825026" cy="276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08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75" y="1871212"/>
            <a:ext cx="4956715" cy="3054619"/>
          </a:xfrm>
        </p:spPr>
        <p:txBody>
          <a:bodyPr>
            <a:noAutofit/>
          </a:bodyPr>
          <a:lstStyle/>
          <a:p>
            <a:r>
              <a:rPr lang="en-US" sz="1600" dirty="0" err="1" smtClean="0"/>
              <a:t>Represente</a:t>
            </a:r>
            <a:r>
              <a:rPr lang="en-US" sz="1600" dirty="0" smtClean="0"/>
              <a:t> la </a:t>
            </a:r>
            <a:r>
              <a:rPr lang="en-US" sz="1600" dirty="0" err="1" smtClean="0"/>
              <a:t>stabilite</a:t>
            </a:r>
            <a:r>
              <a:rPr lang="en-US" sz="1600" dirty="0" smtClean="0"/>
              <a:t>, </a:t>
            </a:r>
            <a:r>
              <a:rPr lang="en-US" sz="1600" dirty="0" err="1" smtClean="0"/>
              <a:t>l’equilibre,l’harmonie</a:t>
            </a:r>
            <a:r>
              <a:rPr lang="en-US" sz="1600" dirty="0" smtClean="0"/>
              <a:t> et la </a:t>
            </a:r>
            <a:r>
              <a:rPr lang="en-US" sz="1600" dirty="0" err="1" smtClean="0"/>
              <a:t>securite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 </a:t>
            </a:r>
            <a:r>
              <a:rPr lang="en-US" sz="1600" dirty="0" err="1" smtClean="0"/>
              <a:t>Symbolise</a:t>
            </a:r>
            <a:r>
              <a:rPr lang="en-US" sz="1600" dirty="0" smtClean="0"/>
              <a:t> la femme.</a:t>
            </a:r>
          </a:p>
          <a:p>
            <a:r>
              <a:rPr lang="en-US" sz="1600" dirty="0" smtClean="0"/>
              <a:t>La pointe </a:t>
            </a:r>
            <a:r>
              <a:rPr lang="en-US" sz="1600" dirty="0" err="1" smtClean="0"/>
              <a:t>vers</a:t>
            </a:r>
            <a:r>
              <a:rPr lang="en-US" sz="1600" dirty="0" smtClean="0"/>
              <a:t> le bas.</a:t>
            </a:r>
          </a:p>
          <a:p>
            <a:r>
              <a:rPr lang="en-US" sz="1600" dirty="0" smtClean="0"/>
              <a:t>La pointe </a:t>
            </a:r>
            <a:r>
              <a:rPr lang="en-US" sz="1600" dirty="0" err="1" smtClean="0"/>
              <a:t>vers</a:t>
            </a:r>
            <a:r>
              <a:rPr lang="en-US" sz="1600" dirty="0" smtClean="0"/>
              <a:t> le haut .</a:t>
            </a:r>
          </a:p>
          <a:p>
            <a:r>
              <a:rPr lang="en-US" sz="1600" dirty="0" err="1" smtClean="0"/>
              <a:t>Symbolise</a:t>
            </a:r>
            <a:r>
              <a:rPr lang="en-US" sz="1600" dirty="0" smtClean="0"/>
              <a:t> la puissance </a:t>
            </a:r>
            <a:r>
              <a:rPr lang="en-US" sz="1600" dirty="0" err="1" smtClean="0"/>
              <a:t>l’amour</a:t>
            </a:r>
            <a:r>
              <a:rPr lang="en-US" sz="1600" dirty="0" smtClean="0"/>
              <a:t> et la </a:t>
            </a:r>
            <a:r>
              <a:rPr lang="en-US" sz="1600" dirty="0" err="1" smtClean="0"/>
              <a:t>sagesse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6" name="Picture 5" descr="220px-Simple_triang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500" y="1044268"/>
            <a:ext cx="2794000" cy="2794000"/>
          </a:xfrm>
          <a:prstGeom prst="rect">
            <a:avLst/>
          </a:prstGeom>
        </p:spPr>
      </p:pic>
      <p:pic>
        <p:nvPicPr>
          <p:cNvPr id="8" name="Picture 7" descr="492324-2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60" y="3655831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carre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600" y="2321989"/>
            <a:ext cx="6356259" cy="3123452"/>
          </a:xfrm>
        </p:spPr>
        <p:txBody>
          <a:bodyPr>
            <a:normAutofit fontScale="92500"/>
          </a:bodyPr>
          <a:lstStyle/>
          <a:p>
            <a:r>
              <a:rPr lang="en-US" sz="1600" dirty="0" smtClean="0"/>
              <a:t>Un des 4 </a:t>
            </a:r>
            <a:r>
              <a:rPr lang="en-US" sz="1600" dirty="0" err="1" smtClean="0"/>
              <a:t>symbole</a:t>
            </a:r>
            <a:r>
              <a:rPr lang="en-US" sz="1600" dirty="0" smtClean="0"/>
              <a:t> les plus </a:t>
            </a:r>
            <a:r>
              <a:rPr lang="en-US" sz="1600" dirty="0" err="1" smtClean="0"/>
              <a:t>universel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Symbolise</a:t>
            </a:r>
            <a:r>
              <a:rPr lang="en-US" sz="1600" dirty="0" smtClean="0"/>
              <a:t> la </a:t>
            </a:r>
            <a:r>
              <a:rPr lang="en-US" sz="1600" dirty="0" err="1" smtClean="0"/>
              <a:t>terre</a:t>
            </a:r>
            <a:r>
              <a:rPr lang="en-US" sz="1600" dirty="0" smtClean="0"/>
              <a:t> et </a:t>
            </a:r>
            <a:r>
              <a:rPr lang="en-US" sz="1600" dirty="0" err="1" smtClean="0"/>
              <a:t>l’espace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Represente</a:t>
            </a:r>
            <a:r>
              <a:rPr lang="en-US" sz="1600" dirty="0" smtClean="0"/>
              <a:t> les 4 point </a:t>
            </a:r>
            <a:r>
              <a:rPr lang="en-US" sz="1600" dirty="0" err="1" smtClean="0"/>
              <a:t>cardinaux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Symbolise</a:t>
            </a:r>
            <a:r>
              <a:rPr lang="en-US" sz="1600" dirty="0" smtClean="0"/>
              <a:t> </a:t>
            </a:r>
            <a:r>
              <a:rPr lang="en-US" sz="1600" dirty="0" err="1" smtClean="0"/>
              <a:t>l’imperfection</a:t>
            </a:r>
            <a:r>
              <a:rPr lang="en-US" sz="1600" dirty="0" smtClean="0"/>
              <a:t> de </a:t>
            </a:r>
            <a:r>
              <a:rPr lang="en-US" sz="1600" dirty="0" err="1" smtClean="0"/>
              <a:t>l’homme</a:t>
            </a:r>
            <a:r>
              <a:rPr lang="en-US" sz="1600" dirty="0" smtClean="0"/>
              <a:t> et de la </a:t>
            </a:r>
            <a:r>
              <a:rPr lang="en-US" sz="1600" dirty="0" err="1" smtClean="0"/>
              <a:t>terre</a:t>
            </a:r>
            <a:r>
              <a:rPr lang="en-US" sz="1600" dirty="0" smtClean="0"/>
              <a:t>.</a:t>
            </a:r>
          </a:p>
          <a:p>
            <a:r>
              <a:rPr lang="en-US" sz="1600" dirty="0" err="1" smtClean="0"/>
              <a:t>Represente</a:t>
            </a:r>
            <a:r>
              <a:rPr lang="en-US" sz="1600" dirty="0" smtClean="0"/>
              <a:t> se qui </a:t>
            </a:r>
            <a:r>
              <a:rPr lang="en-US" sz="1600" dirty="0" err="1" smtClean="0"/>
              <a:t>est</a:t>
            </a:r>
            <a:r>
              <a:rPr lang="en-US" sz="1600" dirty="0" smtClean="0"/>
              <a:t> </a:t>
            </a:r>
            <a:r>
              <a:rPr lang="en-US" sz="1600" dirty="0" err="1" smtClean="0"/>
              <a:t>construit</a:t>
            </a:r>
            <a:r>
              <a:rPr lang="en-US" sz="1600" dirty="0" smtClean="0"/>
              <a:t> par </a:t>
            </a:r>
            <a:r>
              <a:rPr lang="en-US" sz="1600" dirty="0" err="1" smtClean="0"/>
              <a:t>l’homme</a:t>
            </a:r>
            <a:r>
              <a:rPr lang="en-US" sz="1600" dirty="0" smtClean="0"/>
              <a:t> .</a:t>
            </a:r>
          </a:p>
          <a:p>
            <a:r>
              <a:rPr lang="en-US" sz="1600" dirty="0" smtClean="0"/>
              <a:t>Un </a:t>
            </a:r>
            <a:r>
              <a:rPr lang="en-US" sz="1600" dirty="0" err="1" smtClean="0"/>
              <a:t>symbole</a:t>
            </a:r>
            <a:r>
              <a:rPr lang="en-US" sz="1600" dirty="0" smtClean="0"/>
              <a:t> </a:t>
            </a:r>
            <a:r>
              <a:rPr lang="en-US" sz="1600" dirty="0" err="1" smtClean="0"/>
              <a:t>d’unite</a:t>
            </a:r>
            <a:r>
              <a:rPr lang="en-US" sz="1600" dirty="0" smtClean="0"/>
              <a:t>, </a:t>
            </a:r>
            <a:r>
              <a:rPr lang="en-US" sz="1600" dirty="0" err="1" smtClean="0"/>
              <a:t>d’equilibre</a:t>
            </a:r>
            <a:r>
              <a:rPr lang="en-US" sz="1600" dirty="0" smtClean="0"/>
              <a:t> et des </a:t>
            </a:r>
            <a:r>
              <a:rPr lang="en-US" sz="1600" dirty="0" err="1" smtClean="0"/>
              <a:t>quatres</a:t>
            </a:r>
            <a:r>
              <a:rPr lang="en-US" sz="1600" dirty="0" smtClean="0"/>
              <a:t> </a:t>
            </a:r>
            <a:r>
              <a:rPr lang="en-US" sz="1600" dirty="0" err="1" smtClean="0"/>
              <a:t>fonctionc</a:t>
            </a:r>
            <a:r>
              <a:rPr lang="en-US" sz="1600" dirty="0" smtClean="0"/>
              <a:t> </a:t>
            </a:r>
            <a:r>
              <a:rPr lang="en-US" sz="1600" dirty="0" err="1" smtClean="0"/>
              <a:t>psychique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5" name="Picture 4" descr="Square_tr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399" y="2056601"/>
            <a:ext cx="2433835" cy="243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7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917" y="2363544"/>
            <a:ext cx="4765440" cy="1728486"/>
          </a:xfrm>
        </p:spPr>
        <p:txBody>
          <a:bodyPr>
            <a:noAutofit/>
          </a:bodyPr>
          <a:lstStyle/>
          <a:p>
            <a:r>
              <a:rPr lang="en-US" sz="1800" dirty="0" smtClean="0"/>
              <a:t>A </a:t>
            </a:r>
            <a:r>
              <a:rPr lang="en-US" sz="1800" dirty="0" err="1" smtClean="0"/>
              <a:t>peu</a:t>
            </a:r>
            <a:r>
              <a:rPr lang="en-US" sz="1800" dirty="0" smtClean="0"/>
              <a:t> </a:t>
            </a:r>
            <a:r>
              <a:rPr lang="en-US" sz="1800" dirty="0" err="1" smtClean="0"/>
              <a:t>pres</a:t>
            </a:r>
            <a:r>
              <a:rPr lang="en-US" sz="1800" dirty="0" smtClean="0"/>
              <a:t> le meme </a:t>
            </a:r>
            <a:r>
              <a:rPr lang="en-US" sz="1800" dirty="0" err="1" smtClean="0"/>
              <a:t>caracteristique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le </a:t>
            </a:r>
            <a:r>
              <a:rPr lang="en-US" sz="1800" dirty="0" err="1" smtClean="0"/>
              <a:t>carre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Rectangle </a:t>
            </a:r>
            <a:r>
              <a:rPr lang="en-US" sz="1800" dirty="0" err="1" smtClean="0"/>
              <a:t>verticale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Rectangle </a:t>
            </a:r>
            <a:r>
              <a:rPr lang="en-US" sz="1800" dirty="0" err="1" smtClean="0"/>
              <a:t>horizontale</a:t>
            </a:r>
            <a:r>
              <a:rPr lang="en-US" sz="1800" dirty="0" smtClean="0"/>
              <a:t>.</a:t>
            </a:r>
          </a:p>
        </p:txBody>
      </p:sp>
      <p:pic>
        <p:nvPicPr>
          <p:cNvPr id="7" name="Picture 6" descr="image0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81" y="4566655"/>
            <a:ext cx="3363851" cy="2054380"/>
          </a:xfrm>
          <a:prstGeom prst="rect">
            <a:avLst/>
          </a:prstGeom>
        </p:spPr>
      </p:pic>
      <p:pic>
        <p:nvPicPr>
          <p:cNvPr id="9" name="Picture 8" descr="image005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399851" y="2961924"/>
            <a:ext cx="3690235" cy="225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losange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38" y="2636178"/>
            <a:ext cx="4835778" cy="3110624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Represente</a:t>
            </a:r>
            <a:r>
              <a:rPr lang="en-US" sz="1800" dirty="0" smtClean="0"/>
              <a:t> le </a:t>
            </a:r>
            <a:r>
              <a:rPr lang="en-US" sz="1800" dirty="0" err="1" smtClean="0"/>
              <a:t>sein</a:t>
            </a:r>
            <a:r>
              <a:rPr lang="en-US" sz="1800" dirty="0"/>
              <a:t> </a:t>
            </a:r>
            <a:r>
              <a:rPr lang="en-US" sz="1800" dirty="0" smtClean="0"/>
              <a:t>et la </a:t>
            </a:r>
            <a:r>
              <a:rPr lang="en-US" sz="1800" dirty="0" err="1" smtClean="0"/>
              <a:t>fecondite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Represente</a:t>
            </a:r>
            <a:r>
              <a:rPr lang="en-US" sz="1800" dirty="0" smtClean="0"/>
              <a:t> la </a:t>
            </a:r>
            <a:r>
              <a:rPr lang="en-US" sz="1800" dirty="0" err="1" smtClean="0"/>
              <a:t>securite</a:t>
            </a:r>
            <a:r>
              <a:rPr lang="en-US" sz="1800" dirty="0" smtClean="0"/>
              <a:t>.</a:t>
            </a:r>
          </a:p>
          <a:p>
            <a:r>
              <a:rPr lang="en-US" sz="1800" dirty="0" err="1" smtClean="0"/>
              <a:t>Represente</a:t>
            </a:r>
            <a:r>
              <a:rPr lang="en-US" sz="1800" dirty="0" smtClean="0"/>
              <a:t> la vie et la transmission.</a:t>
            </a:r>
            <a:endParaRPr lang="en-US" sz="1800" dirty="0"/>
          </a:p>
        </p:txBody>
      </p:sp>
      <p:pic>
        <p:nvPicPr>
          <p:cNvPr id="5" name="Picture 4" descr="220px-Lozenge_-_black_simple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278" y="2032000"/>
            <a:ext cx="2794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fr-FR" dirty="0" err="1" smtClean="0"/>
              <a:t>coeur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687489"/>
            <a:ext cx="4290760" cy="2007443"/>
          </a:xfrm>
        </p:spPr>
        <p:txBody>
          <a:bodyPr>
            <a:noAutofit/>
          </a:bodyPr>
          <a:lstStyle/>
          <a:p>
            <a:r>
              <a:rPr lang="en-US" sz="1800" dirty="0" smtClean="0"/>
              <a:t>Un </a:t>
            </a:r>
            <a:r>
              <a:rPr lang="en-US" sz="1800" dirty="0" err="1" smtClean="0"/>
              <a:t>symbole</a:t>
            </a:r>
            <a:r>
              <a:rPr lang="en-US" sz="1800" dirty="0" smtClean="0"/>
              <a:t> d’amour.</a:t>
            </a:r>
          </a:p>
          <a:p>
            <a:r>
              <a:rPr lang="en-US" sz="1800" dirty="0" err="1" smtClean="0"/>
              <a:t>Decrit</a:t>
            </a:r>
            <a:r>
              <a:rPr lang="en-US" sz="1800" dirty="0" smtClean="0"/>
              <a:t> </a:t>
            </a:r>
            <a:r>
              <a:rPr lang="en-US" sz="1800" dirty="0" err="1" smtClean="0"/>
              <a:t>une</a:t>
            </a:r>
            <a:r>
              <a:rPr lang="en-US" sz="1800" dirty="0" smtClean="0"/>
              <a:t> emotion.</a:t>
            </a:r>
          </a:p>
          <a:p>
            <a:r>
              <a:rPr lang="en-US" sz="1800" dirty="0" smtClean="0"/>
              <a:t>Le </a:t>
            </a:r>
            <a:r>
              <a:rPr lang="en-US" sz="1800" dirty="0" err="1" smtClean="0"/>
              <a:t>coeur</a:t>
            </a:r>
            <a:r>
              <a:rPr lang="en-US" sz="1800" dirty="0" smtClean="0"/>
              <a:t> avec un fleche.</a:t>
            </a:r>
          </a:p>
          <a:p>
            <a:r>
              <a:rPr lang="en-US" sz="1800" dirty="0" smtClean="0"/>
              <a:t>Le </a:t>
            </a:r>
            <a:r>
              <a:rPr lang="en-US" sz="1800" dirty="0" err="1" smtClean="0"/>
              <a:t>coeur</a:t>
            </a:r>
            <a:r>
              <a:rPr lang="en-US" sz="1800" dirty="0" smtClean="0"/>
              <a:t> a un </a:t>
            </a:r>
            <a:r>
              <a:rPr lang="en-US" sz="1800" dirty="0" err="1" smtClean="0"/>
              <a:t>autre</a:t>
            </a:r>
            <a:r>
              <a:rPr lang="en-US" sz="1800" dirty="0" smtClean="0"/>
              <a:t> </a:t>
            </a:r>
            <a:r>
              <a:rPr lang="en-US" sz="1800" dirty="0" err="1" smtClean="0"/>
              <a:t>symbole</a:t>
            </a:r>
            <a:r>
              <a:rPr lang="en-US" sz="1800" dirty="0" smtClean="0"/>
              <a:t>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3310" y="4760993"/>
            <a:ext cx="17062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&lt;3</a:t>
            </a:r>
            <a:endParaRPr lang="en-US" sz="6600" dirty="0"/>
          </a:p>
        </p:txBody>
      </p:sp>
      <p:pic>
        <p:nvPicPr>
          <p:cNvPr id="11" name="Picture 10" descr="Designklein-1095834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037" y="3704001"/>
            <a:ext cx="2711056" cy="2711056"/>
          </a:xfrm>
          <a:prstGeom prst="rect">
            <a:avLst/>
          </a:prstGeom>
        </p:spPr>
      </p:pic>
      <p:pic>
        <p:nvPicPr>
          <p:cNvPr id="13" name="Picture 12" descr="7abef5136527b8a124e28f7f1ff5122d_dessin-d-clipart-coeur-noir-et-blanc_500-47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581" y="2107117"/>
            <a:ext cx="2162792" cy="203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1152</TotalTime>
  <Words>180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Calisto MT</vt:lpstr>
      <vt:lpstr>Mistral</vt:lpstr>
      <vt:lpstr>Wingdings 2</vt:lpstr>
      <vt:lpstr>Travelogue</vt:lpstr>
      <vt:lpstr>Le pentagramme</vt:lpstr>
      <vt:lpstr>Le triangle</vt:lpstr>
      <vt:lpstr>Le carre</vt:lpstr>
      <vt:lpstr>Le rectangle</vt:lpstr>
      <vt:lpstr>Le losange</vt:lpstr>
      <vt:lpstr>Le coeur</vt:lpstr>
    </vt:vector>
  </TitlesOfParts>
  <Company>enfants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Pentagramme</dc:title>
  <dc:creator>sarah  adam</dc:creator>
  <cp:lastModifiedBy>Winnipeg School Division</cp:lastModifiedBy>
  <cp:revision>23</cp:revision>
  <dcterms:created xsi:type="dcterms:W3CDTF">2017-04-24T20:50:09Z</dcterms:created>
  <dcterms:modified xsi:type="dcterms:W3CDTF">2017-04-25T20:54:33Z</dcterms:modified>
</cp:coreProperties>
</file>