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sldIdLst>
    <p:sldId id="256" r:id="rId2"/>
    <p:sldId id="273" r:id="rId3"/>
    <p:sldId id="257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5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FBDA4C8-316D-48DF-826E-59D4F51A4F2B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7D6748E-9B59-474D-B246-7417F1B2B4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3852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A4C8-316D-48DF-826E-59D4F51A4F2B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748E-9B59-474D-B246-7417F1B2B4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031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A4C8-316D-48DF-826E-59D4F51A4F2B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748E-9B59-474D-B246-7417F1B2B4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1561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A4C8-316D-48DF-826E-59D4F51A4F2B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748E-9B59-474D-B246-7417F1B2B4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4309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A4C8-316D-48DF-826E-59D4F51A4F2B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748E-9B59-474D-B246-7417F1B2B4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108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A4C8-316D-48DF-826E-59D4F51A4F2B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748E-9B59-474D-B246-7417F1B2B4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940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A4C8-316D-48DF-826E-59D4F51A4F2B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748E-9B59-474D-B246-7417F1B2B4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064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A4C8-316D-48DF-826E-59D4F51A4F2B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748E-9B59-474D-B246-7417F1B2B491}" type="slidenum">
              <a:rPr lang="fr-CA" smtClean="0"/>
              <a:t>‹#›</a:t>
            </a:fld>
            <a:endParaRPr lang="fr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09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A4C8-316D-48DF-826E-59D4F51A4F2B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748E-9B59-474D-B246-7417F1B2B4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38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A4C8-316D-48DF-826E-59D4F51A4F2B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748E-9B59-474D-B246-7417F1B2B4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339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A4C8-316D-48DF-826E-59D4F51A4F2B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748E-9B59-474D-B246-7417F1B2B4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174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A4C8-316D-48DF-826E-59D4F51A4F2B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748E-9B59-474D-B246-7417F1B2B4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405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A4C8-316D-48DF-826E-59D4F51A4F2B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748E-9B59-474D-B246-7417F1B2B4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395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A4C8-316D-48DF-826E-59D4F51A4F2B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748E-9B59-474D-B246-7417F1B2B4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259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A4C8-316D-48DF-826E-59D4F51A4F2B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748E-9B59-474D-B246-7417F1B2B4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751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A4C8-316D-48DF-826E-59D4F51A4F2B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748E-9B59-474D-B246-7417F1B2B4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128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A4C8-316D-48DF-826E-59D4F51A4F2B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748E-9B59-474D-B246-7417F1B2B4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894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BDA4C8-316D-48DF-826E-59D4F51A4F2B}" type="datetimeFigureOut">
              <a:rPr lang="fr-CA" smtClean="0"/>
              <a:t>2017-04-24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6748E-9B59-474D-B246-7417F1B2B49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6234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  <p:sldLayoutId id="21474841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Les chiffres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Par Sam et Rae</a:t>
            </a:r>
          </a:p>
        </p:txBody>
      </p:sp>
    </p:spTree>
    <p:extLst>
      <p:ext uri="{BB962C8B-B14F-4D97-AF65-F5344CB8AC3E}">
        <p14:creationId xmlns:p14="http://schemas.microsoft.com/office/powerpoint/2010/main" val="3252199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sept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1" y="609600"/>
            <a:ext cx="2524125" cy="18097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0615" y="2065867"/>
            <a:ext cx="10131425" cy="364913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2511756"/>
            <a:ext cx="63274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CA" dirty="0"/>
          </a:p>
          <a:p>
            <a:pPr algn="l"/>
            <a:r>
              <a:rPr lang="en-US" dirty="0" err="1"/>
              <a:t>Une</a:t>
            </a:r>
            <a:r>
              <a:rPr lang="en-US" dirty="0"/>
              <a:t> vie eternal</a:t>
            </a:r>
            <a:endParaRPr lang="fr-CA" dirty="0"/>
          </a:p>
          <a:p>
            <a:pPr algn="l"/>
            <a:endParaRPr lang="fr-CA" dirty="0"/>
          </a:p>
          <a:p>
            <a:pPr algn="l"/>
            <a:r>
              <a:rPr lang="fr-CA" dirty="0"/>
              <a:t>Les 7 paroles de jésus prononcées sur la croix</a:t>
            </a:r>
          </a:p>
          <a:p>
            <a:pPr algn="l"/>
            <a:endParaRPr lang="fr-CA" dirty="0"/>
          </a:p>
          <a:p>
            <a:pPr algn="l"/>
            <a:r>
              <a:rPr lang="fr-CA" dirty="0"/>
              <a:t>En Afrique et pour les </a:t>
            </a:r>
            <a:r>
              <a:rPr lang="fr-CA" dirty="0" err="1"/>
              <a:t>babaras</a:t>
            </a:r>
            <a:r>
              <a:rPr lang="fr-CA" dirty="0"/>
              <a:t> du Sénégal 7, est un symbole de la perfection et de l'unité </a:t>
            </a:r>
            <a:endParaRPr lang="en-US" dirty="0"/>
          </a:p>
          <a:p>
            <a:pPr algn="l"/>
            <a:endParaRPr lang="fr-CA" dirty="0"/>
          </a:p>
          <a:p>
            <a:pPr algn="l"/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509" y="2704293"/>
            <a:ext cx="3365718" cy="22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7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Roue de la loi</a:t>
            </a:r>
          </a:p>
          <a:p>
            <a:endParaRPr lang="fr-CA" dirty="0"/>
          </a:p>
          <a:p>
            <a:r>
              <a:rPr lang="fr-CA" dirty="0"/>
              <a:t>Cest le nombre du repos après 7</a:t>
            </a:r>
            <a:r>
              <a:rPr lang="fr-CA" baseline="30000" dirty="0"/>
              <a:t>e</a:t>
            </a:r>
            <a:r>
              <a:rPr lang="fr-CA" dirty="0"/>
              <a:t> jour de la création.</a:t>
            </a:r>
          </a:p>
          <a:p>
            <a:endParaRPr lang="fr-CA" dirty="0"/>
          </a:p>
          <a:p>
            <a:r>
              <a:rPr lang="fr-CA" dirty="0"/>
              <a:t>Illumination</a:t>
            </a:r>
          </a:p>
          <a:p>
            <a:endParaRPr lang="fr-CA" dirty="0"/>
          </a:p>
          <a:p>
            <a:r>
              <a:rPr lang="fr-CA" dirty="0"/>
              <a:t>Symbole du christ cosmique</a:t>
            </a:r>
          </a:p>
          <a:p>
            <a:endParaRPr lang="fr-CA" dirty="0"/>
          </a:p>
          <a:p>
            <a:r>
              <a:rPr lang="fr-CA" dirty="0" err="1"/>
              <a:t>Egalité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977" y="609600"/>
            <a:ext cx="1943100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815" y="609600"/>
            <a:ext cx="2594099" cy="432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2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neuf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4101" y="609600"/>
            <a:ext cx="2143125" cy="2143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2500" y="2511756"/>
            <a:ext cx="6060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A" dirty="0"/>
              <a:t> 9 est le chiffre de la patience, de la méditation associe a l'éternité</a:t>
            </a:r>
          </a:p>
          <a:p>
            <a:pPr algn="l"/>
            <a:endParaRPr lang="fr-CA" dirty="0"/>
          </a:p>
          <a:p>
            <a:pPr algn="l"/>
            <a:r>
              <a:rPr lang="fr-CA" dirty="0"/>
              <a:t>Force de 9= 3x3</a:t>
            </a:r>
          </a:p>
          <a:p>
            <a:pPr algn="l"/>
            <a:endParaRPr lang="fr-CA" dirty="0"/>
          </a:p>
          <a:p>
            <a:pPr algn="l"/>
            <a:r>
              <a:rPr lang="fr-CA" dirty="0"/>
              <a:t>Une des nombres des sphères célestes </a:t>
            </a:r>
          </a:p>
          <a:p>
            <a:pPr algn="l"/>
            <a:endParaRPr lang="fr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025" y="2985448"/>
            <a:ext cx="3347966" cy="334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50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994" y="609600"/>
            <a:ext cx="3062976" cy="2038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119" y="2511756"/>
            <a:ext cx="62171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A" dirty="0"/>
              <a:t>Fondation de compter</a:t>
            </a:r>
          </a:p>
          <a:p>
            <a:pPr algn="l"/>
            <a:endParaRPr lang="fr-CA" dirty="0"/>
          </a:p>
          <a:p>
            <a:pPr algn="l"/>
            <a:endParaRPr lang="en-CA" dirty="0"/>
          </a:p>
          <a:p>
            <a:pPr algn="l"/>
            <a:r>
              <a:rPr lang="fr-CA" dirty="0"/>
              <a:t>Les hindous lui confèrent un pouvoir magique</a:t>
            </a:r>
          </a:p>
          <a:p>
            <a:pPr algn="l"/>
            <a:endParaRPr lang="fr-CA" dirty="0"/>
          </a:p>
          <a:p>
            <a:pPr algn="l"/>
            <a:endParaRPr lang="en-CA" dirty="0"/>
          </a:p>
          <a:p>
            <a:pPr algn="l"/>
            <a:r>
              <a:rPr lang="fr-CA" dirty="0"/>
              <a:t>Saint</a:t>
            </a:r>
          </a:p>
          <a:p>
            <a:pPr algn="l"/>
            <a:endParaRPr lang="fr-CA" dirty="0"/>
          </a:p>
          <a:p>
            <a:pPr algn="l"/>
            <a:endParaRPr lang="en-CA" dirty="0"/>
          </a:p>
          <a:p>
            <a:pPr algn="l"/>
            <a:r>
              <a:rPr lang="fr-CA" dirty="0"/>
              <a:t>Représente la révélation la loi divine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042" y="609600"/>
            <a:ext cx="2428949" cy="476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15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onze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Compter de les </a:t>
            </a:r>
            <a:r>
              <a:rPr lang="fr-CA" dirty="0" err="1"/>
              <a:t>planets</a:t>
            </a:r>
            <a:r>
              <a:rPr lang="fr-CA" dirty="0"/>
              <a:t> </a:t>
            </a:r>
          </a:p>
          <a:p>
            <a:endParaRPr lang="fr-CA" dirty="0"/>
          </a:p>
          <a:p>
            <a:r>
              <a:rPr lang="fr-CA" dirty="0"/>
              <a:t>Nombre de la connaissance de dieu</a:t>
            </a:r>
          </a:p>
          <a:p>
            <a:endParaRPr lang="fr-CA" dirty="0"/>
          </a:p>
          <a:p>
            <a:r>
              <a:rPr lang="fr-CA" dirty="0"/>
              <a:t>Mis en relation avec les mystères de la fécondité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0" y="609600"/>
            <a:ext cx="1736726" cy="2531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0" y="609601"/>
            <a:ext cx="3352800" cy="25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7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douze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7462" y="609600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676" y="609600"/>
            <a:ext cx="2622550" cy="3738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336" y="2511756"/>
            <a:ext cx="62029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A" dirty="0"/>
              <a:t>Nombre attribue au gouvernement du monde ou de cosmos</a:t>
            </a:r>
          </a:p>
          <a:p>
            <a:pPr algn="l"/>
            <a:endParaRPr lang="en-CA" dirty="0"/>
          </a:p>
          <a:p>
            <a:pPr algn="l"/>
            <a:endParaRPr lang="fr-CA" dirty="0"/>
          </a:p>
          <a:p>
            <a:pPr algn="l"/>
            <a:r>
              <a:rPr lang="fr-CA" dirty="0"/>
              <a:t>Le pouvoir créateur</a:t>
            </a:r>
          </a:p>
          <a:p>
            <a:pPr algn="l"/>
            <a:endParaRPr lang="en-CA" dirty="0"/>
          </a:p>
          <a:p>
            <a:pPr algn="l"/>
            <a:endParaRPr lang="fr-CA" dirty="0"/>
          </a:p>
          <a:p>
            <a:pPr algn="l"/>
            <a:r>
              <a:rPr lang="fr-CA" dirty="0"/>
              <a:t>11 symbolise l'univers dans sa complexe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63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triez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7975" y="609600"/>
            <a:ext cx="3267075" cy="1400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43" y="609600"/>
            <a:ext cx="3263484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351" y="2960687"/>
            <a:ext cx="2428875" cy="1876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552" y="2511756"/>
            <a:ext cx="61886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A" dirty="0"/>
              <a:t>Une évolution fatale vers la morte</a:t>
            </a:r>
          </a:p>
          <a:p>
            <a:pPr algn="l"/>
            <a:endParaRPr lang="fr-CA" dirty="0"/>
          </a:p>
          <a:p>
            <a:pPr algn="l"/>
            <a:endParaRPr lang="en-CA" dirty="0"/>
          </a:p>
          <a:p>
            <a:pPr algn="l"/>
            <a:r>
              <a:rPr lang="fr-CA" dirty="0"/>
              <a:t>Nettoie et purifie</a:t>
            </a:r>
          </a:p>
          <a:p>
            <a:pPr algn="l"/>
            <a:endParaRPr lang="fr-CA" dirty="0"/>
          </a:p>
          <a:p>
            <a:pPr algn="l"/>
            <a:endParaRPr lang="en-CA" dirty="0"/>
          </a:p>
          <a:p>
            <a:pPr algn="l"/>
            <a:r>
              <a:rPr lang="fr-CA" dirty="0"/>
              <a:t>La malchance ou malheur </a:t>
            </a:r>
          </a:p>
          <a:p>
            <a:pPr algn="l"/>
            <a:endParaRPr lang="fr-CA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53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40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4101" y="2691606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51" y="609600"/>
            <a:ext cx="2466975" cy="184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1" y="2170562"/>
            <a:ext cx="61886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A" dirty="0"/>
              <a:t>La vison et la maturité</a:t>
            </a:r>
          </a:p>
          <a:p>
            <a:pPr algn="l"/>
            <a:endParaRPr lang="fr-CA" dirty="0"/>
          </a:p>
          <a:p>
            <a:pPr algn="l"/>
            <a:endParaRPr lang="en-CA" dirty="0"/>
          </a:p>
          <a:p>
            <a:pPr algn="l"/>
            <a:r>
              <a:rPr lang="fr-CA" dirty="0"/>
              <a:t>La mort pour les hébraïques </a:t>
            </a:r>
          </a:p>
          <a:p>
            <a:pPr algn="l"/>
            <a:endParaRPr lang="en-CA" dirty="0"/>
          </a:p>
          <a:p>
            <a:pPr algn="l"/>
            <a:endParaRPr lang="fr-CA" dirty="0"/>
          </a:p>
          <a:p>
            <a:pPr algn="l"/>
            <a:r>
              <a:rPr lang="fr-CA" dirty="0"/>
              <a:t>La mort a soi-même et la renaissance spirituelle </a:t>
            </a:r>
          </a:p>
          <a:p>
            <a:pPr algn="l"/>
            <a:endParaRPr lang="en-CA" dirty="0"/>
          </a:p>
          <a:p>
            <a:pPr algn="l"/>
            <a:endParaRPr lang="fr-CA" dirty="0"/>
          </a:p>
          <a:p>
            <a:pPr algn="l"/>
            <a:r>
              <a:rPr lang="fr-CA" dirty="0"/>
              <a:t>Préparation et du châtiment</a:t>
            </a:r>
          </a:p>
          <a:p>
            <a:pPr algn="l"/>
            <a:endParaRPr lang="en-CA" dirty="0"/>
          </a:p>
          <a:p>
            <a:pPr algn="l"/>
            <a:endParaRPr lang="fr-CA" dirty="0"/>
          </a:p>
          <a:p>
            <a:pPr algn="l"/>
            <a:r>
              <a:rPr lang="fr-CA" dirty="0"/>
              <a:t>l'attente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Créer dans inde</a:t>
            </a:r>
          </a:p>
          <a:p>
            <a:endParaRPr lang="fr-CA" dirty="0"/>
          </a:p>
          <a:p>
            <a:r>
              <a:rPr lang="fr-CA" dirty="0"/>
              <a:t>Symbole de la commencement</a:t>
            </a:r>
          </a:p>
          <a:p>
            <a:endParaRPr lang="fr-CA" dirty="0"/>
          </a:p>
          <a:p>
            <a:r>
              <a:rPr lang="fr-CA" dirty="0"/>
              <a:t>Le Potentiel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787" y="609600"/>
            <a:ext cx="7090439" cy="1309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637" y="2142067"/>
            <a:ext cx="4275589" cy="213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7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fr-CA" dirty="0"/>
              <a:t>Le création, le commencement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fr-CA" dirty="0"/>
              <a:t>Le Dieu, le créateur</a:t>
            </a:r>
          </a:p>
          <a:p>
            <a:pPr marL="0" indent="0" eaLnBrk="1" hangingPunct="1">
              <a:buNone/>
            </a:pPr>
            <a:endParaRPr lang="en-CA" sz="1800" dirty="0">
              <a:latin typeface="Arabic Typesetting" pitchFamily="66" charset="-78"/>
              <a:cs typeface="Arabic Typesetting" pitchFamily="66" charset="-78"/>
            </a:endParaRPr>
          </a:p>
          <a:p>
            <a:pPr marL="0" indent="0" eaLnBrk="1" hangingPunct="1">
              <a:buNone/>
            </a:pPr>
            <a:r>
              <a:rPr lang="fr-CA" sz="1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r-CA" sz="1800" dirty="0">
                <a:cs typeface="Arabic Typesetting" pitchFamily="66" charset="-78"/>
              </a:rPr>
              <a:t>La seule corne d’une licorne: la puissance et la pureté</a:t>
            </a:r>
          </a:p>
          <a:p>
            <a:pPr marL="0" indent="0" eaLnBrk="1" hangingPunct="1">
              <a:buNone/>
            </a:pPr>
            <a:endParaRPr lang="en-CA" sz="1800" dirty="0">
              <a:cs typeface="Arabic Typesetting" pitchFamily="66" charset="-78"/>
            </a:endParaRPr>
          </a:p>
          <a:p>
            <a:pPr marL="0" indent="0" eaLnBrk="1" hangingPunct="1">
              <a:buNone/>
            </a:pPr>
            <a:r>
              <a:rPr lang="fr-CA" sz="1800" dirty="0">
                <a:cs typeface="Arabic Typesetting" pitchFamily="66" charset="-78"/>
              </a:rPr>
              <a:t> Le seul œil d’un cyclope: puissance et intelligence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155" y="605367"/>
            <a:ext cx="2549071" cy="356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513" y="605367"/>
            <a:ext cx="2214918" cy="276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6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deux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-72" b="14430"/>
          <a:stretch/>
        </p:blipFill>
        <p:spPr>
          <a:xfrm>
            <a:off x="6435727" y="609600"/>
            <a:ext cx="4381499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226" y="3017837"/>
            <a:ext cx="2286000" cy="176212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 diversit</a:t>
            </a:r>
            <a:r>
              <a:rPr lang="fr-CA" sz="1800" dirty="0">
                <a:cs typeface="Arabic Typesetting" pitchFamily="66" charset="-78"/>
              </a:rPr>
              <a:t>é et la potentiel pour le mal</a:t>
            </a:r>
          </a:p>
          <a:p>
            <a:endParaRPr lang="en-CA" dirty="0">
              <a:cs typeface="Arabic Typesetting" pitchFamily="66" charset="-78"/>
            </a:endParaRPr>
          </a:p>
          <a:p>
            <a:r>
              <a:rPr lang="fr-CA" dirty="0">
                <a:cs typeface="Arabic Typesetting" pitchFamily="66" charset="-78"/>
              </a:rPr>
              <a:t>Symbole de ordre et la balance</a:t>
            </a:r>
          </a:p>
          <a:p>
            <a:endParaRPr lang="en-CA" dirty="0"/>
          </a:p>
          <a:p>
            <a:r>
              <a:rPr lang="fr-CA" dirty="0"/>
              <a:t>Nombre de l'Amour</a:t>
            </a:r>
          </a:p>
          <a:p>
            <a:endParaRPr lang="en-CA" dirty="0"/>
          </a:p>
          <a:p>
            <a:r>
              <a:rPr lang="fr-CA" dirty="0"/>
              <a:t>Nombre de humain</a:t>
            </a:r>
          </a:p>
        </p:txBody>
      </p:sp>
    </p:spTree>
    <p:extLst>
      <p:ext uri="{BB962C8B-B14F-4D97-AF65-F5344CB8AC3E}">
        <p14:creationId xmlns:p14="http://schemas.microsoft.com/office/powerpoint/2010/main" val="197337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trois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0688" y="2910018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013" y="609600"/>
            <a:ext cx="230505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388" y="647700"/>
            <a:ext cx="24003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657" y="2511756"/>
            <a:ext cx="6444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A" dirty="0"/>
              <a:t>Le premier nombre, nombre de harmonié</a:t>
            </a:r>
          </a:p>
          <a:p>
            <a:pPr algn="l"/>
            <a:endParaRPr lang="fr-CA" dirty="0"/>
          </a:p>
          <a:p>
            <a:pPr algn="l"/>
            <a:endParaRPr lang="en-CA" dirty="0"/>
          </a:p>
          <a:p>
            <a:pPr algn="l"/>
            <a:r>
              <a:rPr lang="fr-CA" dirty="0"/>
              <a:t>Nombre sacr</a:t>
            </a:r>
            <a:r>
              <a:rPr lang="fr-CA" sz="1800" dirty="0">
                <a:cs typeface="Arabic Typesetting" pitchFamily="66" charset="-78"/>
              </a:rPr>
              <a:t>é</a:t>
            </a:r>
          </a:p>
          <a:p>
            <a:pPr algn="l"/>
            <a:endParaRPr lang="fr-CA" dirty="0">
              <a:cs typeface="Arabic Typesetting" pitchFamily="66" charset="-78"/>
            </a:endParaRPr>
          </a:p>
          <a:p>
            <a:pPr algn="l"/>
            <a:endParaRPr lang="en-CA" dirty="0">
              <a:cs typeface="Arabic Typesetting" pitchFamily="66" charset="-78"/>
            </a:endParaRPr>
          </a:p>
          <a:p>
            <a:pPr algn="l"/>
            <a:r>
              <a:rPr lang="fr-CA" dirty="0">
                <a:cs typeface="Arabic Typesetting" pitchFamily="66" charset="-78"/>
              </a:rPr>
              <a:t>Nombre de trinit</a:t>
            </a:r>
            <a:r>
              <a:rPr lang="fr-CA" sz="1800" dirty="0">
                <a:cs typeface="Arabic Typesetting" pitchFamily="66" charset="-78"/>
              </a:rPr>
              <a:t>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quatre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Nombre de l'organisation</a:t>
            </a:r>
          </a:p>
          <a:p>
            <a:endParaRPr lang="fr-CA" dirty="0"/>
          </a:p>
          <a:p>
            <a:r>
              <a:rPr lang="fr-CA" dirty="0"/>
              <a:t>Nombre de bonne chance</a:t>
            </a:r>
          </a:p>
          <a:p>
            <a:endParaRPr lang="fr-CA" dirty="0"/>
          </a:p>
          <a:p>
            <a:r>
              <a:rPr lang="fr-CA" dirty="0"/>
              <a:t>Pour les japonais</a:t>
            </a:r>
            <a:r>
              <a:rPr lang="en-CA" dirty="0"/>
              <a:t> </a:t>
            </a:r>
            <a:r>
              <a:rPr lang="fr-CA" dirty="0"/>
              <a:t>: Mal Chance</a:t>
            </a:r>
          </a:p>
          <a:p>
            <a:endParaRPr lang="fr-CA" dirty="0"/>
          </a:p>
          <a:p>
            <a:r>
              <a:rPr lang="fr-CA" dirty="0"/>
              <a:t>Le dieu Jupiter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701" y="609600"/>
            <a:ext cx="1914525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37" y="609600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626" y="32004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39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cinq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Dieu </a:t>
            </a:r>
            <a:r>
              <a:rPr lang="fr-CA" dirty="0" err="1"/>
              <a:t>Maize</a:t>
            </a:r>
            <a:endParaRPr lang="fr-CA" dirty="0"/>
          </a:p>
          <a:p>
            <a:endParaRPr lang="fr-CA" dirty="0"/>
          </a:p>
          <a:p>
            <a:r>
              <a:rPr lang="fr-CA" dirty="0"/>
              <a:t>Les 5 sens</a:t>
            </a:r>
          </a:p>
          <a:p>
            <a:endParaRPr lang="fr-CA" dirty="0"/>
          </a:p>
          <a:p>
            <a:r>
              <a:rPr lang="fr-CA" dirty="0"/>
              <a:t>Totalit</a:t>
            </a:r>
            <a:r>
              <a:rPr lang="fr-CA" sz="1800" dirty="0">
                <a:cs typeface="Arabic Typesetting" pitchFamily="66" charset="-78"/>
              </a:rPr>
              <a:t>é, Réveil du conscience</a:t>
            </a:r>
          </a:p>
          <a:p>
            <a:endParaRPr lang="fr-CA" dirty="0">
              <a:cs typeface="Arabic Typesetting" pitchFamily="66" charset="-78"/>
            </a:endParaRPr>
          </a:p>
          <a:p>
            <a:r>
              <a:rPr lang="fr-CA" dirty="0">
                <a:cs typeface="Arabic Typesetting" pitchFamily="66" charset="-78"/>
              </a:rPr>
              <a:t>Nombre de Mariage</a:t>
            </a:r>
            <a:r>
              <a:rPr lang="fr-CA" dirty="0"/>
              <a:t> 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866" y="609600"/>
            <a:ext cx="3140360" cy="2089767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726" y="296952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93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L'imperfection, le pèche, le mal</a:t>
            </a:r>
          </a:p>
          <a:p>
            <a:endParaRPr lang="fr-CA" dirty="0"/>
          </a:p>
          <a:p>
            <a:r>
              <a:rPr lang="fr-CA" dirty="0"/>
              <a:t>L'ordre, le servitude</a:t>
            </a:r>
          </a:p>
          <a:p>
            <a:endParaRPr lang="fr-CA" dirty="0"/>
          </a:p>
          <a:p>
            <a:r>
              <a:rPr lang="fr-CA" dirty="0"/>
              <a:t>Totalit</a:t>
            </a:r>
            <a:r>
              <a:rPr lang="fr-CA" sz="1800" dirty="0">
                <a:cs typeface="Arabic Typesetting" pitchFamily="66" charset="-78"/>
              </a:rPr>
              <a:t>é</a:t>
            </a:r>
          </a:p>
          <a:p>
            <a:endParaRPr lang="fr-CA" dirty="0">
              <a:cs typeface="Arabic Typesetting" pitchFamily="66" charset="-78"/>
            </a:endParaRPr>
          </a:p>
          <a:p>
            <a:r>
              <a:rPr lang="fr-CA" dirty="0">
                <a:cs typeface="Arabic Typesetting" pitchFamily="66" charset="-78"/>
              </a:rPr>
              <a:t>Nombre du chance</a:t>
            </a:r>
            <a:endParaRPr lang="fr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612" y="609600"/>
            <a:ext cx="3879614" cy="2631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776" y="3571876"/>
            <a:ext cx="3737450" cy="28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8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862" y="609600"/>
            <a:ext cx="2143125" cy="214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666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315" y="609600"/>
            <a:ext cx="3100885" cy="3100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0614" y="2752725"/>
            <a:ext cx="63274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dirty="0"/>
              <a:t>Antichrist</a:t>
            </a:r>
          </a:p>
          <a:p>
            <a:pPr algn="l"/>
            <a:endParaRPr lang="en-CA" dirty="0"/>
          </a:p>
          <a:p>
            <a:pPr algn="l"/>
            <a:endParaRPr lang="en-CA" dirty="0"/>
          </a:p>
          <a:p>
            <a:pPr algn="l"/>
            <a:r>
              <a:rPr lang="en-CA" dirty="0" err="1"/>
              <a:t>Malheur</a:t>
            </a:r>
            <a:endParaRPr lang="en-CA" dirty="0"/>
          </a:p>
          <a:p>
            <a:pPr algn="l"/>
            <a:endParaRPr lang="en-CA" dirty="0"/>
          </a:p>
          <a:p>
            <a:pPr algn="l"/>
            <a:endParaRPr lang="en-CA" dirty="0"/>
          </a:p>
          <a:p>
            <a:pPr algn="l"/>
            <a:r>
              <a:rPr lang="en-CA" dirty="0" err="1"/>
              <a:t>Magique</a:t>
            </a:r>
            <a:r>
              <a:rPr lang="en-CA" dirty="0"/>
              <a:t> noir</a:t>
            </a:r>
          </a:p>
          <a:p>
            <a:pPr algn="l"/>
            <a:endParaRPr lang="en-CA" dirty="0"/>
          </a:p>
          <a:p>
            <a:pPr algn="l"/>
            <a:endParaRPr lang="en-CA" dirty="0"/>
          </a:p>
          <a:p>
            <a:pPr algn="l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565" y="3074955"/>
            <a:ext cx="2536776" cy="23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24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52</TotalTime>
  <Words>313</Words>
  <Application>Microsoft Office PowerPoint</Application>
  <PresentationFormat>Widescreen</PresentationFormat>
  <Paragraphs>147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Arabic Typesetting</vt:lpstr>
      <vt:lpstr>Arial</vt:lpstr>
      <vt:lpstr>Calibri</vt:lpstr>
      <vt:lpstr>Calibri Light</vt:lpstr>
      <vt:lpstr>Celestial</vt:lpstr>
      <vt:lpstr>Les chiffres </vt:lpstr>
      <vt:lpstr>Zero</vt:lpstr>
      <vt:lpstr>une</vt:lpstr>
      <vt:lpstr>deux</vt:lpstr>
      <vt:lpstr>trois</vt:lpstr>
      <vt:lpstr>quatre</vt:lpstr>
      <vt:lpstr>cinq</vt:lpstr>
      <vt:lpstr>Six</vt:lpstr>
      <vt:lpstr>666</vt:lpstr>
      <vt:lpstr>sept</vt:lpstr>
      <vt:lpstr>huit</vt:lpstr>
      <vt:lpstr>neuf</vt:lpstr>
      <vt:lpstr>dix</vt:lpstr>
      <vt:lpstr>onze</vt:lpstr>
      <vt:lpstr>douze</vt:lpstr>
      <vt:lpstr>triez</vt:lpstr>
      <vt:lpstr>40</vt:lpstr>
    </vt:vector>
  </TitlesOfParts>
  <Company>Winnipeg School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chiffres</dc:title>
  <dc:creator>Winnipeg School Division</dc:creator>
  <cp:lastModifiedBy>Natalie Thompson</cp:lastModifiedBy>
  <cp:revision>15</cp:revision>
  <dcterms:created xsi:type="dcterms:W3CDTF">2017-04-10T18:29:24Z</dcterms:created>
  <dcterms:modified xsi:type="dcterms:W3CDTF">2017-04-24T18:47:47Z</dcterms:modified>
</cp:coreProperties>
</file>