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sldIdLst>
    <p:sldId id="280" r:id="rId2"/>
    <p:sldId id="285" r:id="rId3"/>
    <p:sldId id="295" r:id="rId4"/>
    <p:sldId id="286" r:id="rId5"/>
    <p:sldId id="303" r:id="rId6"/>
    <p:sldId id="287" r:id="rId7"/>
    <p:sldId id="301" r:id="rId8"/>
    <p:sldId id="288" r:id="rId9"/>
    <p:sldId id="297" r:id="rId10"/>
    <p:sldId id="289" r:id="rId11"/>
    <p:sldId id="300" r:id="rId12"/>
    <p:sldId id="291" r:id="rId13"/>
    <p:sldId id="302" r:id="rId14"/>
    <p:sldId id="292" r:id="rId15"/>
    <p:sldId id="296" r:id="rId16"/>
    <p:sldId id="298" r:id="rId17"/>
    <p:sldId id="293" r:id="rId18"/>
    <p:sldId id="299" r:id="rId19"/>
    <p:sldId id="294" r:id="rId20"/>
    <p:sldId id="304" r:id="rId21"/>
    <p:sldId id="28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4660"/>
  </p:normalViewPr>
  <p:slideViewPr>
    <p:cSldViewPr>
      <p:cViewPr varScale="1">
        <p:scale>
          <a:sx n="103" d="100"/>
          <a:sy n="103" d="100"/>
        </p:scale>
        <p:origin x="4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558D2FF-903B-405B-9C33-548B89E1C28B}" type="datetimeFigureOut">
              <a:rPr lang="en-CA"/>
              <a:pPr>
                <a:defRPr/>
              </a:pPr>
              <a:t>26/11/2014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1DC2FB5-12E3-4D6F-BB65-9C4C9205199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9948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35 w 2123"/>
                <a:gd name="T1" fmla="*/ 453 h 1696"/>
                <a:gd name="T2" fmla="*/ 499 w 2123"/>
                <a:gd name="T3" fmla="*/ 296 h 1696"/>
                <a:gd name="T4" fmla="*/ 625 w 2123"/>
                <a:gd name="T5" fmla="*/ 172 h 1696"/>
                <a:gd name="T6" fmla="*/ 855 w 2123"/>
                <a:gd name="T7" fmla="*/ 255 h 1696"/>
                <a:gd name="T8" fmla="*/ 1124 w 2123"/>
                <a:gd name="T9" fmla="*/ 376 h 1696"/>
                <a:gd name="T10" fmla="*/ 1373 w 2123"/>
                <a:gd name="T11" fmla="*/ 480 h 1696"/>
                <a:gd name="T12" fmla="*/ 1665 w 2123"/>
                <a:gd name="T13" fmla="*/ 588 h 1696"/>
                <a:gd name="T14" fmla="*/ 1743 w 2123"/>
                <a:gd name="T15" fmla="*/ 613 h 1696"/>
                <a:gd name="T16" fmla="*/ 1700 w 2123"/>
                <a:gd name="T17" fmla="*/ 585 h 1696"/>
                <a:gd name="T18" fmla="*/ 1306 w 2123"/>
                <a:gd name="T19" fmla="*/ 434 h 1696"/>
                <a:gd name="T20" fmla="*/ 1008 w 2123"/>
                <a:gd name="T21" fmla="*/ 296 h 1696"/>
                <a:gd name="T22" fmla="*/ 666 w 2123"/>
                <a:gd name="T23" fmla="*/ 142 h 1696"/>
                <a:gd name="T24" fmla="*/ 924 w 2123"/>
                <a:gd name="T25" fmla="*/ 134 h 1696"/>
                <a:gd name="T26" fmla="*/ 1191 w 2123"/>
                <a:gd name="T27" fmla="*/ 138 h 1696"/>
                <a:gd name="T28" fmla="*/ 1494 w 2123"/>
                <a:gd name="T29" fmla="*/ 117 h 1696"/>
                <a:gd name="T30" fmla="*/ 1964 w 2123"/>
                <a:gd name="T31" fmla="*/ 85 h 1696"/>
                <a:gd name="T32" fmla="*/ 1920 w 2123"/>
                <a:gd name="T33" fmla="*/ 75 h 1696"/>
                <a:gd name="T34" fmla="*/ 1426 w 2123"/>
                <a:gd name="T35" fmla="*/ 112 h 1696"/>
                <a:gd name="T36" fmla="*/ 1118 w 2123"/>
                <a:gd name="T37" fmla="*/ 118 h 1696"/>
                <a:gd name="T38" fmla="*/ 699 w 2123"/>
                <a:gd name="T39" fmla="*/ 112 h 1696"/>
                <a:gd name="T40" fmla="*/ 759 w 2123"/>
                <a:gd name="T41" fmla="*/ 99 h 1696"/>
                <a:gd name="T42" fmla="*/ 1053 w 2123"/>
                <a:gd name="T43" fmla="*/ 0 h 1696"/>
                <a:gd name="T44" fmla="*/ 1008 w 2123"/>
                <a:gd name="T45" fmla="*/ 13 h 1696"/>
                <a:gd name="T46" fmla="*/ 935 w 2123"/>
                <a:gd name="T47" fmla="*/ 37 h 1696"/>
                <a:gd name="T48" fmla="*/ 795 w 2123"/>
                <a:gd name="T49" fmla="*/ 83 h 1696"/>
                <a:gd name="T50" fmla="*/ 625 w 2123"/>
                <a:gd name="T51" fmla="*/ 122 h 1696"/>
                <a:gd name="T52" fmla="*/ 589 w 2123"/>
                <a:gd name="T53" fmla="*/ 156 h 1696"/>
                <a:gd name="T54" fmla="*/ 282 w 2123"/>
                <a:gd name="T55" fmla="*/ 255 h 1696"/>
                <a:gd name="T56" fmla="*/ 0 w 2123"/>
                <a:gd name="T57" fmla="*/ 314 h 1696"/>
                <a:gd name="T58" fmla="*/ 0 w 2123"/>
                <a:gd name="T59" fmla="*/ 318 h 1696"/>
                <a:gd name="T60" fmla="*/ 0 w 2123"/>
                <a:gd name="T61" fmla="*/ 332 h 1696"/>
                <a:gd name="T62" fmla="*/ 279 w 2123"/>
                <a:gd name="T63" fmla="*/ 273 h 1696"/>
                <a:gd name="T64" fmla="*/ 547 w 2123"/>
                <a:gd name="T65" fmla="*/ 186 h 1696"/>
                <a:gd name="T66" fmla="*/ 469 w 2123"/>
                <a:gd name="T67" fmla="*/ 289 h 1696"/>
                <a:gd name="T68" fmla="*/ 481 w 2123"/>
                <a:gd name="T69" fmla="*/ 430 h 1696"/>
                <a:gd name="T70" fmla="*/ 430 w 2123"/>
                <a:gd name="T71" fmla="*/ 506 h 1696"/>
                <a:gd name="T72" fmla="*/ 299 w 2123"/>
                <a:gd name="T73" fmla="*/ 641 h 1696"/>
                <a:gd name="T74" fmla="*/ 293 w 2123"/>
                <a:gd name="T75" fmla="*/ 734 h 1696"/>
                <a:gd name="T76" fmla="*/ 299 w 2123"/>
                <a:gd name="T77" fmla="*/ 734 h 1696"/>
                <a:gd name="T78" fmla="*/ 317 w 2123"/>
                <a:gd name="T79" fmla="*/ 672 h 1696"/>
                <a:gd name="T80" fmla="*/ 535 w 2123"/>
                <a:gd name="T81" fmla="*/ 453 h 1696"/>
                <a:gd name="T82" fmla="*/ 535 w 2123"/>
                <a:gd name="T83" fmla="*/ 45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38 w 969"/>
                <a:gd name="T1" fmla="*/ 1231 h 1192"/>
                <a:gd name="T2" fmla="*/ 520 w 969"/>
                <a:gd name="T3" fmla="*/ 1237 h 1192"/>
                <a:gd name="T4" fmla="*/ 612 w 969"/>
                <a:gd name="T5" fmla="*/ 1195 h 1192"/>
                <a:gd name="T6" fmla="*/ 861 w 969"/>
                <a:gd name="T7" fmla="*/ 1130 h 1192"/>
                <a:gd name="T8" fmla="*/ 993 w 969"/>
                <a:gd name="T9" fmla="*/ 1100 h 1192"/>
                <a:gd name="T10" fmla="*/ 804 w 969"/>
                <a:gd name="T11" fmla="*/ 1031 h 1192"/>
                <a:gd name="T12" fmla="*/ 586 w 969"/>
                <a:gd name="T13" fmla="*/ 983 h 1192"/>
                <a:gd name="T14" fmla="*/ 212 w 969"/>
                <a:gd name="T15" fmla="*/ 1004 h 1192"/>
                <a:gd name="T16" fmla="*/ 314 w 969"/>
                <a:gd name="T17" fmla="*/ 923 h 1192"/>
                <a:gd name="T18" fmla="*/ 526 w 969"/>
                <a:gd name="T19" fmla="*/ 833 h 1192"/>
                <a:gd name="T20" fmla="*/ 739 w 969"/>
                <a:gd name="T21" fmla="*/ 701 h 1192"/>
                <a:gd name="T22" fmla="*/ 745 w 969"/>
                <a:gd name="T23" fmla="*/ 701 h 1192"/>
                <a:gd name="T24" fmla="*/ 757 w 969"/>
                <a:gd name="T25" fmla="*/ 695 h 1192"/>
                <a:gd name="T26" fmla="*/ 798 w 969"/>
                <a:gd name="T27" fmla="*/ 677 h 1192"/>
                <a:gd name="T28" fmla="*/ 822 w 969"/>
                <a:gd name="T29" fmla="*/ 671 h 1192"/>
                <a:gd name="T30" fmla="*/ 834 w 969"/>
                <a:gd name="T31" fmla="*/ 659 h 1192"/>
                <a:gd name="T32" fmla="*/ 840 w 969"/>
                <a:gd name="T33" fmla="*/ 647 h 1192"/>
                <a:gd name="T34" fmla="*/ 834 w 969"/>
                <a:gd name="T35" fmla="*/ 641 h 1192"/>
                <a:gd name="T36" fmla="*/ 828 w 969"/>
                <a:gd name="T37" fmla="*/ 629 h 1192"/>
                <a:gd name="T38" fmla="*/ 828 w 969"/>
                <a:gd name="T39" fmla="*/ 590 h 1192"/>
                <a:gd name="T40" fmla="*/ 840 w 969"/>
                <a:gd name="T41" fmla="*/ 560 h 1192"/>
                <a:gd name="T42" fmla="*/ 853 w 969"/>
                <a:gd name="T43" fmla="*/ 530 h 1192"/>
                <a:gd name="T44" fmla="*/ 877 w 969"/>
                <a:gd name="T45" fmla="*/ 500 h 1192"/>
                <a:gd name="T46" fmla="*/ 893 w 969"/>
                <a:gd name="T47" fmla="*/ 470 h 1192"/>
                <a:gd name="T48" fmla="*/ 901 w 969"/>
                <a:gd name="T49" fmla="*/ 452 h 1192"/>
                <a:gd name="T50" fmla="*/ 909 w 969"/>
                <a:gd name="T51" fmla="*/ 446 h 1192"/>
                <a:gd name="T52" fmla="*/ 909 w 969"/>
                <a:gd name="T53" fmla="*/ 362 h 1192"/>
                <a:gd name="T54" fmla="*/ 909 w 969"/>
                <a:gd name="T55" fmla="*/ 356 h 1192"/>
                <a:gd name="T56" fmla="*/ 915 w 969"/>
                <a:gd name="T57" fmla="*/ 350 h 1192"/>
                <a:gd name="T58" fmla="*/ 933 w 969"/>
                <a:gd name="T59" fmla="*/ 320 h 1192"/>
                <a:gd name="T60" fmla="*/ 945 w 969"/>
                <a:gd name="T61" fmla="*/ 284 h 1192"/>
                <a:gd name="T62" fmla="*/ 957 w 969"/>
                <a:gd name="T63" fmla="*/ 254 h 1192"/>
                <a:gd name="T64" fmla="*/ 963 w 969"/>
                <a:gd name="T65" fmla="*/ 242 h 1192"/>
                <a:gd name="T66" fmla="*/ 969 w 969"/>
                <a:gd name="T67" fmla="*/ 230 h 1192"/>
                <a:gd name="T68" fmla="*/ 987 w 969"/>
                <a:gd name="T69" fmla="*/ 173 h 1192"/>
                <a:gd name="T70" fmla="*/ 1005 w 969"/>
                <a:gd name="T71" fmla="*/ 137 h 1192"/>
                <a:gd name="T72" fmla="*/ 1011 w 969"/>
                <a:gd name="T73" fmla="*/ 125 h 1192"/>
                <a:gd name="T74" fmla="*/ 1011 w 969"/>
                <a:gd name="T75" fmla="*/ 119 h 1192"/>
                <a:gd name="T76" fmla="*/ 1029 w 969"/>
                <a:gd name="T77" fmla="*/ 0 h 1192"/>
                <a:gd name="T78" fmla="*/ 1005 w 969"/>
                <a:gd name="T79" fmla="*/ 47 h 1192"/>
                <a:gd name="T80" fmla="*/ 828 w 969"/>
                <a:gd name="T81" fmla="*/ 113 h 1192"/>
                <a:gd name="T82" fmla="*/ 751 w 969"/>
                <a:gd name="T83" fmla="*/ 161 h 1192"/>
                <a:gd name="T84" fmla="*/ 490 w 969"/>
                <a:gd name="T85" fmla="*/ 248 h 1192"/>
                <a:gd name="T86" fmla="*/ 296 w 969"/>
                <a:gd name="T87" fmla="*/ 302 h 1192"/>
                <a:gd name="T88" fmla="*/ 188 w 969"/>
                <a:gd name="T89" fmla="*/ 308 h 1192"/>
                <a:gd name="T90" fmla="*/ 12 w 969"/>
                <a:gd name="T91" fmla="*/ 500 h 1192"/>
                <a:gd name="T92" fmla="*/ 0 w 969"/>
                <a:gd name="T93" fmla="*/ 524 h 1192"/>
                <a:gd name="T94" fmla="*/ 0 w 969"/>
                <a:gd name="T95" fmla="*/ 1231 h 1192"/>
                <a:gd name="T96" fmla="*/ 96 w 969"/>
                <a:gd name="T97" fmla="*/ 1225 h 1192"/>
                <a:gd name="T98" fmla="*/ 338 w 969"/>
                <a:gd name="T99" fmla="*/ 1231 h 1192"/>
                <a:gd name="T100" fmla="*/ 338 w 969"/>
                <a:gd name="T101" fmla="*/ 1231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95 w 2176"/>
                <a:gd name="T1" fmla="*/ 797 h 1505"/>
                <a:gd name="T2" fmla="*/ 1265 w 2176"/>
                <a:gd name="T3" fmla="*/ 1270 h 1505"/>
                <a:gd name="T4" fmla="*/ 1016 w 2176"/>
                <a:gd name="T5" fmla="*/ 1223 h 1505"/>
                <a:gd name="T6" fmla="*/ 768 w 2176"/>
                <a:gd name="T7" fmla="*/ 1157 h 1505"/>
                <a:gd name="T8" fmla="*/ 472 w 2176"/>
                <a:gd name="T9" fmla="*/ 1139 h 1505"/>
                <a:gd name="T10" fmla="*/ 0 w 2176"/>
                <a:gd name="T11" fmla="*/ 1109 h 1505"/>
                <a:gd name="T12" fmla="*/ 30 w 2176"/>
                <a:gd name="T13" fmla="*/ 1145 h 1505"/>
                <a:gd name="T14" fmla="*/ 526 w 2176"/>
                <a:gd name="T15" fmla="*/ 1163 h 1505"/>
                <a:gd name="T16" fmla="*/ 822 w 2176"/>
                <a:gd name="T17" fmla="*/ 1217 h 1505"/>
                <a:gd name="T18" fmla="*/ 1205 w 2176"/>
                <a:gd name="T19" fmla="*/ 1346 h 1505"/>
                <a:gd name="T20" fmla="*/ 1140 w 2176"/>
                <a:gd name="T21" fmla="*/ 1364 h 1505"/>
                <a:gd name="T22" fmla="*/ 756 w 2176"/>
                <a:gd name="T23" fmla="*/ 1550 h 1505"/>
                <a:gd name="T24" fmla="*/ 810 w 2176"/>
                <a:gd name="T25" fmla="*/ 1526 h 1505"/>
                <a:gd name="T26" fmla="*/ 921 w 2176"/>
                <a:gd name="T27" fmla="*/ 1484 h 1505"/>
                <a:gd name="T28" fmla="*/ 1082 w 2176"/>
                <a:gd name="T29" fmla="*/ 1400 h 1505"/>
                <a:gd name="T30" fmla="*/ 1289 w 2176"/>
                <a:gd name="T31" fmla="*/ 1340 h 1505"/>
                <a:gd name="T32" fmla="*/ 1344 w 2176"/>
                <a:gd name="T33" fmla="*/ 1253 h 1505"/>
                <a:gd name="T34" fmla="*/ 1737 w 2176"/>
                <a:gd name="T35" fmla="*/ 1073 h 1505"/>
                <a:gd name="T36" fmla="*/ 2051 w 2176"/>
                <a:gd name="T37" fmla="*/ 983 h 1505"/>
                <a:gd name="T38" fmla="*/ 2312 w 2176"/>
                <a:gd name="T39" fmla="*/ 851 h 1505"/>
                <a:gd name="T40" fmla="*/ 2084 w 2176"/>
                <a:gd name="T41" fmla="*/ 941 h 1505"/>
                <a:gd name="T42" fmla="*/ 1761 w 2176"/>
                <a:gd name="T43" fmla="*/ 1019 h 1505"/>
                <a:gd name="T44" fmla="*/ 1429 w 2176"/>
                <a:gd name="T45" fmla="*/ 1181 h 1505"/>
                <a:gd name="T46" fmla="*/ 1594 w 2176"/>
                <a:gd name="T47" fmla="*/ 935 h 1505"/>
                <a:gd name="T48" fmla="*/ 1725 w 2176"/>
                <a:gd name="T49" fmla="*/ 560 h 1505"/>
                <a:gd name="T50" fmla="*/ 1849 w 2176"/>
                <a:gd name="T51" fmla="*/ 387 h 1505"/>
                <a:gd name="T52" fmla="*/ 2104 w 2176"/>
                <a:gd name="T53" fmla="*/ 60 h 1505"/>
                <a:gd name="T54" fmla="*/ 2131 w 2176"/>
                <a:gd name="T55" fmla="*/ 0 h 1505"/>
                <a:gd name="T56" fmla="*/ 2097 w 2176"/>
                <a:gd name="T57" fmla="*/ 0 h 1505"/>
                <a:gd name="T58" fmla="*/ 1701 w 2176"/>
                <a:gd name="T59" fmla="*/ 495 h 1505"/>
                <a:gd name="T60" fmla="*/ 1567 w 2176"/>
                <a:gd name="T61" fmla="*/ 917 h 1505"/>
                <a:gd name="T62" fmla="*/ 1330 w 2176"/>
                <a:gd name="T63" fmla="*/ 1205 h 1505"/>
                <a:gd name="T64" fmla="*/ 1205 w 2176"/>
                <a:gd name="T65" fmla="*/ 935 h 1505"/>
                <a:gd name="T66" fmla="*/ 1070 w 2176"/>
                <a:gd name="T67" fmla="*/ 555 h 1505"/>
                <a:gd name="T68" fmla="*/ 945 w 2176"/>
                <a:gd name="T69" fmla="*/ 222 h 1505"/>
                <a:gd name="T70" fmla="*/ 834 w 2176"/>
                <a:gd name="T71" fmla="*/ 0 h 1505"/>
                <a:gd name="T72" fmla="*/ 798 w 2176"/>
                <a:gd name="T73" fmla="*/ 0 h 1505"/>
                <a:gd name="T74" fmla="*/ 963 w 2176"/>
                <a:gd name="T75" fmla="*/ 369 h 1505"/>
                <a:gd name="T76" fmla="*/ 1095 w 2176"/>
                <a:gd name="T77" fmla="*/ 797 h 1505"/>
                <a:gd name="T78" fmla="*/ 1095 w 2176"/>
                <a:gd name="T79" fmla="*/ 79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76 w 813"/>
                <a:gd name="T1" fmla="*/ 579 h 804"/>
                <a:gd name="T2" fmla="*/ 344 w 813"/>
                <a:gd name="T3" fmla="*/ 453 h 804"/>
                <a:gd name="T4" fmla="*/ 676 w 813"/>
                <a:gd name="T5" fmla="*/ 231 h 804"/>
                <a:gd name="T6" fmla="*/ 858 w 813"/>
                <a:gd name="T7" fmla="*/ 0 h 804"/>
                <a:gd name="T8" fmla="*/ 720 w 813"/>
                <a:gd name="T9" fmla="*/ 150 h 804"/>
                <a:gd name="T10" fmla="*/ 159 w 813"/>
                <a:gd name="T11" fmla="*/ 519 h 804"/>
                <a:gd name="T12" fmla="*/ 0 w 813"/>
                <a:gd name="T13" fmla="*/ 762 h 804"/>
                <a:gd name="T14" fmla="*/ 0 w 813"/>
                <a:gd name="T15" fmla="*/ 834 h 804"/>
                <a:gd name="T16" fmla="*/ 176 w 813"/>
                <a:gd name="T17" fmla="*/ 579 h 804"/>
                <a:gd name="T18" fmla="*/ 176 w 813"/>
                <a:gd name="T19" fmla="*/ 579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90 w 759"/>
                <a:gd name="T1" fmla="*/ 66 h 107"/>
                <a:gd name="T2" fmla="*/ 804 w 759"/>
                <a:gd name="T3" fmla="*/ 0 h 107"/>
                <a:gd name="T4" fmla="*/ 526 w 759"/>
                <a:gd name="T5" fmla="*/ 36 h 107"/>
                <a:gd name="T6" fmla="*/ 153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90 w 759"/>
                <a:gd name="T15" fmla="*/ 66 h 107"/>
                <a:gd name="T16" fmla="*/ 49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77 w 3169"/>
                <a:gd name="T1" fmla="*/ 254 h 743"/>
                <a:gd name="T2" fmla="*/ 1840 w 3169"/>
                <a:gd name="T3" fmla="*/ 248 h 743"/>
                <a:gd name="T4" fmla="*/ 2222 w 3169"/>
                <a:gd name="T5" fmla="*/ 266 h 743"/>
                <a:gd name="T6" fmla="*/ 2664 w 3169"/>
                <a:gd name="T7" fmla="*/ 248 h 743"/>
                <a:gd name="T8" fmla="*/ 3369 w 3169"/>
                <a:gd name="T9" fmla="*/ 219 h 743"/>
                <a:gd name="T10" fmla="*/ 3311 w 3169"/>
                <a:gd name="T11" fmla="*/ 201 h 743"/>
                <a:gd name="T12" fmla="*/ 2573 w 3169"/>
                <a:gd name="T13" fmla="*/ 236 h 743"/>
                <a:gd name="T14" fmla="*/ 2129 w 3169"/>
                <a:gd name="T15" fmla="*/ 236 h 743"/>
                <a:gd name="T16" fmla="*/ 1549 w 3169"/>
                <a:gd name="T17" fmla="*/ 201 h 743"/>
                <a:gd name="T18" fmla="*/ 1641 w 3169"/>
                <a:gd name="T19" fmla="*/ 168 h 743"/>
                <a:gd name="T20" fmla="*/ 2169 w 3169"/>
                <a:gd name="T21" fmla="*/ 0 h 743"/>
                <a:gd name="T22" fmla="*/ 2082 w 3169"/>
                <a:gd name="T23" fmla="*/ 24 h 743"/>
                <a:gd name="T24" fmla="*/ 1956 w 3169"/>
                <a:gd name="T25" fmla="*/ 66 h 743"/>
                <a:gd name="T26" fmla="*/ 1707 w 3169"/>
                <a:gd name="T27" fmla="*/ 138 h 743"/>
                <a:gd name="T28" fmla="*/ 1428 w 3169"/>
                <a:gd name="T29" fmla="*/ 213 h 743"/>
                <a:gd name="T30" fmla="*/ 1343 w 3169"/>
                <a:gd name="T31" fmla="*/ 266 h 743"/>
                <a:gd name="T32" fmla="*/ 810 w 3169"/>
                <a:gd name="T33" fmla="*/ 428 h 743"/>
                <a:gd name="T34" fmla="*/ 350 w 3169"/>
                <a:gd name="T35" fmla="*/ 518 h 743"/>
                <a:gd name="T36" fmla="*/ 0 w 3169"/>
                <a:gd name="T37" fmla="*/ 647 h 743"/>
                <a:gd name="T38" fmla="*/ 314 w 3169"/>
                <a:gd name="T39" fmla="*/ 554 h 743"/>
                <a:gd name="T40" fmla="*/ 780 w 3169"/>
                <a:gd name="T41" fmla="*/ 464 h 743"/>
                <a:gd name="T42" fmla="*/ 1253 w 3169"/>
                <a:gd name="T43" fmla="*/ 326 h 743"/>
                <a:gd name="T44" fmla="*/ 1041 w 3169"/>
                <a:gd name="T45" fmla="*/ 506 h 743"/>
                <a:gd name="T46" fmla="*/ 927 w 3169"/>
                <a:gd name="T47" fmla="*/ 773 h 743"/>
                <a:gd name="T48" fmla="*/ 921 w 3169"/>
                <a:gd name="T49" fmla="*/ 773 h 743"/>
                <a:gd name="T50" fmla="*/ 993 w 3169"/>
                <a:gd name="T51" fmla="*/ 773 h 743"/>
                <a:gd name="T52" fmla="*/ 1082 w 3169"/>
                <a:gd name="T53" fmla="*/ 512 h 743"/>
                <a:gd name="T54" fmla="*/ 1378 w 3169"/>
                <a:gd name="T55" fmla="*/ 296 h 743"/>
                <a:gd name="T56" fmla="*/ 1627 w 3169"/>
                <a:gd name="T57" fmla="*/ 464 h 743"/>
                <a:gd name="T58" fmla="*/ 1881 w 3169"/>
                <a:gd name="T59" fmla="*/ 707 h 743"/>
                <a:gd name="T60" fmla="*/ 1974 w 3169"/>
                <a:gd name="T61" fmla="*/ 773 h 743"/>
                <a:gd name="T62" fmla="*/ 2039 w 3169"/>
                <a:gd name="T63" fmla="*/ 773 h 743"/>
                <a:gd name="T64" fmla="*/ 1797 w 3169"/>
                <a:gd name="T65" fmla="*/ 542 h 743"/>
                <a:gd name="T66" fmla="*/ 1477 w 3169"/>
                <a:gd name="T67" fmla="*/ 254 h 743"/>
                <a:gd name="T68" fmla="*/ 1477 w 3169"/>
                <a:gd name="T69" fmla="*/ 254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962 w 2153"/>
                <a:gd name="T1" fmla="*/ 881 h 1930"/>
                <a:gd name="T2" fmla="*/ 2059 w 2153"/>
                <a:gd name="T3" fmla="*/ 1049 h 1930"/>
                <a:gd name="T4" fmla="*/ 2186 w 2153"/>
                <a:gd name="T5" fmla="*/ 1198 h 1930"/>
                <a:gd name="T6" fmla="*/ 2252 w 2153"/>
                <a:gd name="T7" fmla="*/ 1291 h 1930"/>
                <a:gd name="T8" fmla="*/ 2289 w 2153"/>
                <a:gd name="T9" fmla="*/ 1339 h 1930"/>
                <a:gd name="T10" fmla="*/ 2009 w 2153"/>
                <a:gd name="T11" fmla="*/ 1007 h 1930"/>
                <a:gd name="T12" fmla="*/ 1980 w 2153"/>
                <a:gd name="T13" fmla="*/ 959 h 1930"/>
                <a:gd name="T14" fmla="*/ 1900 w 2153"/>
                <a:gd name="T15" fmla="*/ 1285 h 1930"/>
                <a:gd name="T16" fmla="*/ 1886 w 2153"/>
                <a:gd name="T17" fmla="*/ 1531 h 1930"/>
                <a:gd name="T18" fmla="*/ 1938 w 2153"/>
                <a:gd name="T19" fmla="*/ 1966 h 1930"/>
                <a:gd name="T20" fmla="*/ 1907 w 2153"/>
                <a:gd name="T21" fmla="*/ 1990 h 1930"/>
                <a:gd name="T22" fmla="*/ 1859 w 2153"/>
                <a:gd name="T23" fmla="*/ 1579 h 1930"/>
                <a:gd name="T24" fmla="*/ 1838 w 2153"/>
                <a:gd name="T25" fmla="*/ 1333 h 1930"/>
                <a:gd name="T26" fmla="*/ 1879 w 2153"/>
                <a:gd name="T27" fmla="*/ 1115 h 1930"/>
                <a:gd name="T28" fmla="*/ 1886 w 2153"/>
                <a:gd name="T29" fmla="*/ 905 h 1930"/>
                <a:gd name="T30" fmla="*/ 1348 w 2153"/>
                <a:gd name="T31" fmla="*/ 1037 h 1930"/>
                <a:gd name="T32" fmla="*/ 880 w 2153"/>
                <a:gd name="T33" fmla="*/ 1162 h 1930"/>
                <a:gd name="T34" fmla="*/ 338 w 2153"/>
                <a:gd name="T35" fmla="*/ 1357 h 1930"/>
                <a:gd name="T36" fmla="*/ 18 w 2153"/>
                <a:gd name="T37" fmla="*/ 1465 h 1930"/>
                <a:gd name="T38" fmla="*/ 326 w 2153"/>
                <a:gd name="T39" fmla="*/ 1327 h 1930"/>
                <a:gd name="T40" fmla="*/ 727 w 2153"/>
                <a:gd name="T41" fmla="*/ 1174 h 1930"/>
                <a:gd name="T42" fmla="*/ 1083 w 2153"/>
                <a:gd name="T43" fmla="*/ 1067 h 1930"/>
                <a:gd name="T44" fmla="*/ 1501 w 2153"/>
                <a:gd name="T45" fmla="*/ 959 h 1930"/>
                <a:gd name="T46" fmla="*/ 1797 w 2153"/>
                <a:gd name="T47" fmla="*/ 845 h 1930"/>
                <a:gd name="T48" fmla="*/ 1423 w 2153"/>
                <a:gd name="T49" fmla="*/ 638 h 1930"/>
                <a:gd name="T50" fmla="*/ 921 w 2153"/>
                <a:gd name="T51" fmla="*/ 530 h 1930"/>
                <a:gd name="T52" fmla="*/ 242 w 2153"/>
                <a:gd name="T53" fmla="*/ 161 h 1930"/>
                <a:gd name="T54" fmla="*/ 0 w 2153"/>
                <a:gd name="T55" fmla="*/ 83 h 1930"/>
                <a:gd name="T56" fmla="*/ 344 w 2153"/>
                <a:gd name="T57" fmla="*/ 179 h 1930"/>
                <a:gd name="T58" fmla="*/ 757 w 2153"/>
                <a:gd name="T59" fmla="*/ 398 h 1930"/>
                <a:gd name="T60" fmla="*/ 993 w 2153"/>
                <a:gd name="T61" fmla="*/ 506 h 1930"/>
                <a:gd name="T62" fmla="*/ 1441 w 2153"/>
                <a:gd name="T63" fmla="*/ 608 h 1930"/>
                <a:gd name="T64" fmla="*/ 1755 w 2153"/>
                <a:gd name="T65" fmla="*/ 773 h 1930"/>
                <a:gd name="T66" fmla="*/ 1513 w 2153"/>
                <a:gd name="T67" fmla="*/ 476 h 1930"/>
                <a:gd name="T68" fmla="*/ 1370 w 2153"/>
                <a:gd name="T69" fmla="*/ 191 h 1930"/>
                <a:gd name="T70" fmla="*/ 1229 w 2153"/>
                <a:gd name="T71" fmla="*/ 0 h 1930"/>
                <a:gd name="T72" fmla="*/ 1429 w 2153"/>
                <a:gd name="T73" fmla="*/ 215 h 1930"/>
                <a:gd name="T74" fmla="*/ 1583 w 2153"/>
                <a:gd name="T75" fmla="*/ 500 h 1930"/>
                <a:gd name="T76" fmla="*/ 1859 w 2153"/>
                <a:gd name="T77" fmla="*/ 833 h 1930"/>
                <a:gd name="T78" fmla="*/ 1962 w 2153"/>
                <a:gd name="T79" fmla="*/ 881 h 1930"/>
                <a:gd name="T80" fmla="*/ 1962 w 2153"/>
                <a:gd name="T81" fmla="*/ 88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F298-5791-492F-A117-7EDD5F5AD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3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4CFF8-2AC7-4D87-AE8E-9585E68D0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0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8CCB8-7AEB-42DD-96F2-A10D0D603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8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1EE8D-979B-47FC-98A6-D5CEB0D4C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3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C278B-7D13-4E2F-A34B-770208EC9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3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3A301-1C0C-4A69-A433-05ADAED9D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26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D4D78-4AA1-4D9D-A2C1-9EC429F7C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5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8CC6C-6FF0-42FB-B90E-E1E779B59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5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DE63C-B70F-41F1-B8F6-412A22922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7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18ACD-5ECB-4771-8C92-A9B2D018B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2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F17C5-C669-413C-BCE8-9C642B940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35 w 2123"/>
                <a:gd name="T1" fmla="*/ 453 h 1696"/>
                <a:gd name="T2" fmla="*/ 499 w 2123"/>
                <a:gd name="T3" fmla="*/ 296 h 1696"/>
                <a:gd name="T4" fmla="*/ 625 w 2123"/>
                <a:gd name="T5" fmla="*/ 172 h 1696"/>
                <a:gd name="T6" fmla="*/ 855 w 2123"/>
                <a:gd name="T7" fmla="*/ 255 h 1696"/>
                <a:gd name="T8" fmla="*/ 1124 w 2123"/>
                <a:gd name="T9" fmla="*/ 376 h 1696"/>
                <a:gd name="T10" fmla="*/ 1373 w 2123"/>
                <a:gd name="T11" fmla="*/ 480 h 1696"/>
                <a:gd name="T12" fmla="*/ 1665 w 2123"/>
                <a:gd name="T13" fmla="*/ 588 h 1696"/>
                <a:gd name="T14" fmla="*/ 1743 w 2123"/>
                <a:gd name="T15" fmla="*/ 613 h 1696"/>
                <a:gd name="T16" fmla="*/ 1700 w 2123"/>
                <a:gd name="T17" fmla="*/ 585 h 1696"/>
                <a:gd name="T18" fmla="*/ 1306 w 2123"/>
                <a:gd name="T19" fmla="*/ 434 h 1696"/>
                <a:gd name="T20" fmla="*/ 1008 w 2123"/>
                <a:gd name="T21" fmla="*/ 296 h 1696"/>
                <a:gd name="T22" fmla="*/ 666 w 2123"/>
                <a:gd name="T23" fmla="*/ 142 h 1696"/>
                <a:gd name="T24" fmla="*/ 924 w 2123"/>
                <a:gd name="T25" fmla="*/ 134 h 1696"/>
                <a:gd name="T26" fmla="*/ 1191 w 2123"/>
                <a:gd name="T27" fmla="*/ 138 h 1696"/>
                <a:gd name="T28" fmla="*/ 1494 w 2123"/>
                <a:gd name="T29" fmla="*/ 117 h 1696"/>
                <a:gd name="T30" fmla="*/ 1964 w 2123"/>
                <a:gd name="T31" fmla="*/ 85 h 1696"/>
                <a:gd name="T32" fmla="*/ 1920 w 2123"/>
                <a:gd name="T33" fmla="*/ 75 h 1696"/>
                <a:gd name="T34" fmla="*/ 1426 w 2123"/>
                <a:gd name="T35" fmla="*/ 112 h 1696"/>
                <a:gd name="T36" fmla="*/ 1118 w 2123"/>
                <a:gd name="T37" fmla="*/ 118 h 1696"/>
                <a:gd name="T38" fmla="*/ 699 w 2123"/>
                <a:gd name="T39" fmla="*/ 112 h 1696"/>
                <a:gd name="T40" fmla="*/ 759 w 2123"/>
                <a:gd name="T41" fmla="*/ 99 h 1696"/>
                <a:gd name="T42" fmla="*/ 1053 w 2123"/>
                <a:gd name="T43" fmla="*/ 0 h 1696"/>
                <a:gd name="T44" fmla="*/ 1008 w 2123"/>
                <a:gd name="T45" fmla="*/ 13 h 1696"/>
                <a:gd name="T46" fmla="*/ 935 w 2123"/>
                <a:gd name="T47" fmla="*/ 37 h 1696"/>
                <a:gd name="T48" fmla="*/ 795 w 2123"/>
                <a:gd name="T49" fmla="*/ 83 h 1696"/>
                <a:gd name="T50" fmla="*/ 625 w 2123"/>
                <a:gd name="T51" fmla="*/ 122 h 1696"/>
                <a:gd name="T52" fmla="*/ 589 w 2123"/>
                <a:gd name="T53" fmla="*/ 156 h 1696"/>
                <a:gd name="T54" fmla="*/ 282 w 2123"/>
                <a:gd name="T55" fmla="*/ 255 h 1696"/>
                <a:gd name="T56" fmla="*/ 0 w 2123"/>
                <a:gd name="T57" fmla="*/ 314 h 1696"/>
                <a:gd name="T58" fmla="*/ 0 w 2123"/>
                <a:gd name="T59" fmla="*/ 318 h 1696"/>
                <a:gd name="T60" fmla="*/ 0 w 2123"/>
                <a:gd name="T61" fmla="*/ 332 h 1696"/>
                <a:gd name="T62" fmla="*/ 279 w 2123"/>
                <a:gd name="T63" fmla="*/ 273 h 1696"/>
                <a:gd name="T64" fmla="*/ 547 w 2123"/>
                <a:gd name="T65" fmla="*/ 186 h 1696"/>
                <a:gd name="T66" fmla="*/ 469 w 2123"/>
                <a:gd name="T67" fmla="*/ 289 h 1696"/>
                <a:gd name="T68" fmla="*/ 481 w 2123"/>
                <a:gd name="T69" fmla="*/ 430 h 1696"/>
                <a:gd name="T70" fmla="*/ 430 w 2123"/>
                <a:gd name="T71" fmla="*/ 506 h 1696"/>
                <a:gd name="T72" fmla="*/ 299 w 2123"/>
                <a:gd name="T73" fmla="*/ 641 h 1696"/>
                <a:gd name="T74" fmla="*/ 293 w 2123"/>
                <a:gd name="T75" fmla="*/ 734 h 1696"/>
                <a:gd name="T76" fmla="*/ 299 w 2123"/>
                <a:gd name="T77" fmla="*/ 734 h 1696"/>
                <a:gd name="T78" fmla="*/ 317 w 2123"/>
                <a:gd name="T79" fmla="*/ 672 h 1696"/>
                <a:gd name="T80" fmla="*/ 535 w 2123"/>
                <a:gd name="T81" fmla="*/ 453 h 1696"/>
                <a:gd name="T82" fmla="*/ 535 w 2123"/>
                <a:gd name="T83" fmla="*/ 453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38 w 969"/>
                <a:gd name="T1" fmla="*/ 1231 h 1192"/>
                <a:gd name="T2" fmla="*/ 520 w 969"/>
                <a:gd name="T3" fmla="*/ 1237 h 1192"/>
                <a:gd name="T4" fmla="*/ 612 w 969"/>
                <a:gd name="T5" fmla="*/ 1195 h 1192"/>
                <a:gd name="T6" fmla="*/ 861 w 969"/>
                <a:gd name="T7" fmla="*/ 1130 h 1192"/>
                <a:gd name="T8" fmla="*/ 993 w 969"/>
                <a:gd name="T9" fmla="*/ 1100 h 1192"/>
                <a:gd name="T10" fmla="*/ 804 w 969"/>
                <a:gd name="T11" fmla="*/ 1031 h 1192"/>
                <a:gd name="T12" fmla="*/ 586 w 969"/>
                <a:gd name="T13" fmla="*/ 983 h 1192"/>
                <a:gd name="T14" fmla="*/ 212 w 969"/>
                <a:gd name="T15" fmla="*/ 1004 h 1192"/>
                <a:gd name="T16" fmla="*/ 314 w 969"/>
                <a:gd name="T17" fmla="*/ 923 h 1192"/>
                <a:gd name="T18" fmla="*/ 526 w 969"/>
                <a:gd name="T19" fmla="*/ 833 h 1192"/>
                <a:gd name="T20" fmla="*/ 739 w 969"/>
                <a:gd name="T21" fmla="*/ 701 h 1192"/>
                <a:gd name="T22" fmla="*/ 745 w 969"/>
                <a:gd name="T23" fmla="*/ 701 h 1192"/>
                <a:gd name="T24" fmla="*/ 757 w 969"/>
                <a:gd name="T25" fmla="*/ 695 h 1192"/>
                <a:gd name="T26" fmla="*/ 798 w 969"/>
                <a:gd name="T27" fmla="*/ 677 h 1192"/>
                <a:gd name="T28" fmla="*/ 822 w 969"/>
                <a:gd name="T29" fmla="*/ 671 h 1192"/>
                <a:gd name="T30" fmla="*/ 834 w 969"/>
                <a:gd name="T31" fmla="*/ 659 h 1192"/>
                <a:gd name="T32" fmla="*/ 840 w 969"/>
                <a:gd name="T33" fmla="*/ 647 h 1192"/>
                <a:gd name="T34" fmla="*/ 834 w 969"/>
                <a:gd name="T35" fmla="*/ 641 h 1192"/>
                <a:gd name="T36" fmla="*/ 828 w 969"/>
                <a:gd name="T37" fmla="*/ 629 h 1192"/>
                <a:gd name="T38" fmla="*/ 828 w 969"/>
                <a:gd name="T39" fmla="*/ 590 h 1192"/>
                <a:gd name="T40" fmla="*/ 840 w 969"/>
                <a:gd name="T41" fmla="*/ 560 h 1192"/>
                <a:gd name="T42" fmla="*/ 853 w 969"/>
                <a:gd name="T43" fmla="*/ 530 h 1192"/>
                <a:gd name="T44" fmla="*/ 877 w 969"/>
                <a:gd name="T45" fmla="*/ 500 h 1192"/>
                <a:gd name="T46" fmla="*/ 893 w 969"/>
                <a:gd name="T47" fmla="*/ 470 h 1192"/>
                <a:gd name="T48" fmla="*/ 901 w 969"/>
                <a:gd name="T49" fmla="*/ 452 h 1192"/>
                <a:gd name="T50" fmla="*/ 909 w 969"/>
                <a:gd name="T51" fmla="*/ 446 h 1192"/>
                <a:gd name="T52" fmla="*/ 909 w 969"/>
                <a:gd name="T53" fmla="*/ 362 h 1192"/>
                <a:gd name="T54" fmla="*/ 909 w 969"/>
                <a:gd name="T55" fmla="*/ 356 h 1192"/>
                <a:gd name="T56" fmla="*/ 915 w 969"/>
                <a:gd name="T57" fmla="*/ 350 h 1192"/>
                <a:gd name="T58" fmla="*/ 933 w 969"/>
                <a:gd name="T59" fmla="*/ 320 h 1192"/>
                <a:gd name="T60" fmla="*/ 945 w 969"/>
                <a:gd name="T61" fmla="*/ 284 h 1192"/>
                <a:gd name="T62" fmla="*/ 957 w 969"/>
                <a:gd name="T63" fmla="*/ 254 h 1192"/>
                <a:gd name="T64" fmla="*/ 963 w 969"/>
                <a:gd name="T65" fmla="*/ 242 h 1192"/>
                <a:gd name="T66" fmla="*/ 969 w 969"/>
                <a:gd name="T67" fmla="*/ 230 h 1192"/>
                <a:gd name="T68" fmla="*/ 987 w 969"/>
                <a:gd name="T69" fmla="*/ 173 h 1192"/>
                <a:gd name="T70" fmla="*/ 1005 w 969"/>
                <a:gd name="T71" fmla="*/ 137 h 1192"/>
                <a:gd name="T72" fmla="*/ 1011 w 969"/>
                <a:gd name="T73" fmla="*/ 125 h 1192"/>
                <a:gd name="T74" fmla="*/ 1011 w 969"/>
                <a:gd name="T75" fmla="*/ 119 h 1192"/>
                <a:gd name="T76" fmla="*/ 1029 w 969"/>
                <a:gd name="T77" fmla="*/ 0 h 1192"/>
                <a:gd name="T78" fmla="*/ 1005 w 969"/>
                <a:gd name="T79" fmla="*/ 47 h 1192"/>
                <a:gd name="T80" fmla="*/ 828 w 969"/>
                <a:gd name="T81" fmla="*/ 113 h 1192"/>
                <a:gd name="T82" fmla="*/ 751 w 969"/>
                <a:gd name="T83" fmla="*/ 161 h 1192"/>
                <a:gd name="T84" fmla="*/ 490 w 969"/>
                <a:gd name="T85" fmla="*/ 248 h 1192"/>
                <a:gd name="T86" fmla="*/ 296 w 969"/>
                <a:gd name="T87" fmla="*/ 302 h 1192"/>
                <a:gd name="T88" fmla="*/ 188 w 969"/>
                <a:gd name="T89" fmla="*/ 308 h 1192"/>
                <a:gd name="T90" fmla="*/ 12 w 969"/>
                <a:gd name="T91" fmla="*/ 500 h 1192"/>
                <a:gd name="T92" fmla="*/ 0 w 969"/>
                <a:gd name="T93" fmla="*/ 524 h 1192"/>
                <a:gd name="T94" fmla="*/ 0 w 969"/>
                <a:gd name="T95" fmla="*/ 1231 h 1192"/>
                <a:gd name="T96" fmla="*/ 96 w 969"/>
                <a:gd name="T97" fmla="*/ 1225 h 1192"/>
                <a:gd name="T98" fmla="*/ 338 w 969"/>
                <a:gd name="T99" fmla="*/ 1231 h 1192"/>
                <a:gd name="T100" fmla="*/ 338 w 969"/>
                <a:gd name="T101" fmla="*/ 1231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95 w 2176"/>
                <a:gd name="T1" fmla="*/ 797 h 1505"/>
                <a:gd name="T2" fmla="*/ 1265 w 2176"/>
                <a:gd name="T3" fmla="*/ 1270 h 1505"/>
                <a:gd name="T4" fmla="*/ 1016 w 2176"/>
                <a:gd name="T5" fmla="*/ 1223 h 1505"/>
                <a:gd name="T6" fmla="*/ 768 w 2176"/>
                <a:gd name="T7" fmla="*/ 1157 h 1505"/>
                <a:gd name="T8" fmla="*/ 472 w 2176"/>
                <a:gd name="T9" fmla="*/ 1139 h 1505"/>
                <a:gd name="T10" fmla="*/ 0 w 2176"/>
                <a:gd name="T11" fmla="*/ 1109 h 1505"/>
                <a:gd name="T12" fmla="*/ 30 w 2176"/>
                <a:gd name="T13" fmla="*/ 1145 h 1505"/>
                <a:gd name="T14" fmla="*/ 526 w 2176"/>
                <a:gd name="T15" fmla="*/ 1163 h 1505"/>
                <a:gd name="T16" fmla="*/ 822 w 2176"/>
                <a:gd name="T17" fmla="*/ 1217 h 1505"/>
                <a:gd name="T18" fmla="*/ 1205 w 2176"/>
                <a:gd name="T19" fmla="*/ 1346 h 1505"/>
                <a:gd name="T20" fmla="*/ 1140 w 2176"/>
                <a:gd name="T21" fmla="*/ 1364 h 1505"/>
                <a:gd name="T22" fmla="*/ 756 w 2176"/>
                <a:gd name="T23" fmla="*/ 1550 h 1505"/>
                <a:gd name="T24" fmla="*/ 810 w 2176"/>
                <a:gd name="T25" fmla="*/ 1526 h 1505"/>
                <a:gd name="T26" fmla="*/ 921 w 2176"/>
                <a:gd name="T27" fmla="*/ 1484 h 1505"/>
                <a:gd name="T28" fmla="*/ 1082 w 2176"/>
                <a:gd name="T29" fmla="*/ 1400 h 1505"/>
                <a:gd name="T30" fmla="*/ 1289 w 2176"/>
                <a:gd name="T31" fmla="*/ 1340 h 1505"/>
                <a:gd name="T32" fmla="*/ 1344 w 2176"/>
                <a:gd name="T33" fmla="*/ 1253 h 1505"/>
                <a:gd name="T34" fmla="*/ 1737 w 2176"/>
                <a:gd name="T35" fmla="*/ 1073 h 1505"/>
                <a:gd name="T36" fmla="*/ 2051 w 2176"/>
                <a:gd name="T37" fmla="*/ 983 h 1505"/>
                <a:gd name="T38" fmla="*/ 2312 w 2176"/>
                <a:gd name="T39" fmla="*/ 851 h 1505"/>
                <a:gd name="T40" fmla="*/ 2084 w 2176"/>
                <a:gd name="T41" fmla="*/ 941 h 1505"/>
                <a:gd name="T42" fmla="*/ 1761 w 2176"/>
                <a:gd name="T43" fmla="*/ 1019 h 1505"/>
                <a:gd name="T44" fmla="*/ 1429 w 2176"/>
                <a:gd name="T45" fmla="*/ 1181 h 1505"/>
                <a:gd name="T46" fmla="*/ 1594 w 2176"/>
                <a:gd name="T47" fmla="*/ 935 h 1505"/>
                <a:gd name="T48" fmla="*/ 1725 w 2176"/>
                <a:gd name="T49" fmla="*/ 560 h 1505"/>
                <a:gd name="T50" fmla="*/ 1849 w 2176"/>
                <a:gd name="T51" fmla="*/ 387 h 1505"/>
                <a:gd name="T52" fmla="*/ 2104 w 2176"/>
                <a:gd name="T53" fmla="*/ 60 h 1505"/>
                <a:gd name="T54" fmla="*/ 2131 w 2176"/>
                <a:gd name="T55" fmla="*/ 0 h 1505"/>
                <a:gd name="T56" fmla="*/ 2097 w 2176"/>
                <a:gd name="T57" fmla="*/ 0 h 1505"/>
                <a:gd name="T58" fmla="*/ 1701 w 2176"/>
                <a:gd name="T59" fmla="*/ 495 h 1505"/>
                <a:gd name="T60" fmla="*/ 1567 w 2176"/>
                <a:gd name="T61" fmla="*/ 917 h 1505"/>
                <a:gd name="T62" fmla="*/ 1330 w 2176"/>
                <a:gd name="T63" fmla="*/ 1205 h 1505"/>
                <a:gd name="T64" fmla="*/ 1205 w 2176"/>
                <a:gd name="T65" fmla="*/ 935 h 1505"/>
                <a:gd name="T66" fmla="*/ 1070 w 2176"/>
                <a:gd name="T67" fmla="*/ 555 h 1505"/>
                <a:gd name="T68" fmla="*/ 945 w 2176"/>
                <a:gd name="T69" fmla="*/ 222 h 1505"/>
                <a:gd name="T70" fmla="*/ 834 w 2176"/>
                <a:gd name="T71" fmla="*/ 0 h 1505"/>
                <a:gd name="T72" fmla="*/ 798 w 2176"/>
                <a:gd name="T73" fmla="*/ 0 h 1505"/>
                <a:gd name="T74" fmla="*/ 963 w 2176"/>
                <a:gd name="T75" fmla="*/ 369 h 1505"/>
                <a:gd name="T76" fmla="*/ 1095 w 2176"/>
                <a:gd name="T77" fmla="*/ 797 h 1505"/>
                <a:gd name="T78" fmla="*/ 1095 w 2176"/>
                <a:gd name="T79" fmla="*/ 797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76 w 813"/>
                <a:gd name="T1" fmla="*/ 579 h 804"/>
                <a:gd name="T2" fmla="*/ 344 w 813"/>
                <a:gd name="T3" fmla="*/ 453 h 804"/>
                <a:gd name="T4" fmla="*/ 676 w 813"/>
                <a:gd name="T5" fmla="*/ 231 h 804"/>
                <a:gd name="T6" fmla="*/ 858 w 813"/>
                <a:gd name="T7" fmla="*/ 0 h 804"/>
                <a:gd name="T8" fmla="*/ 720 w 813"/>
                <a:gd name="T9" fmla="*/ 150 h 804"/>
                <a:gd name="T10" fmla="*/ 159 w 813"/>
                <a:gd name="T11" fmla="*/ 519 h 804"/>
                <a:gd name="T12" fmla="*/ 0 w 813"/>
                <a:gd name="T13" fmla="*/ 762 h 804"/>
                <a:gd name="T14" fmla="*/ 0 w 813"/>
                <a:gd name="T15" fmla="*/ 834 h 804"/>
                <a:gd name="T16" fmla="*/ 176 w 813"/>
                <a:gd name="T17" fmla="*/ 579 h 804"/>
                <a:gd name="T18" fmla="*/ 176 w 813"/>
                <a:gd name="T19" fmla="*/ 579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90 w 759"/>
                <a:gd name="T1" fmla="*/ 66 h 107"/>
                <a:gd name="T2" fmla="*/ 804 w 759"/>
                <a:gd name="T3" fmla="*/ 0 h 107"/>
                <a:gd name="T4" fmla="*/ 526 w 759"/>
                <a:gd name="T5" fmla="*/ 36 h 107"/>
                <a:gd name="T6" fmla="*/ 153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90 w 759"/>
                <a:gd name="T15" fmla="*/ 66 h 107"/>
                <a:gd name="T16" fmla="*/ 490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77 w 3169"/>
                <a:gd name="T1" fmla="*/ 254 h 743"/>
                <a:gd name="T2" fmla="*/ 1840 w 3169"/>
                <a:gd name="T3" fmla="*/ 248 h 743"/>
                <a:gd name="T4" fmla="*/ 2222 w 3169"/>
                <a:gd name="T5" fmla="*/ 266 h 743"/>
                <a:gd name="T6" fmla="*/ 2664 w 3169"/>
                <a:gd name="T7" fmla="*/ 248 h 743"/>
                <a:gd name="T8" fmla="*/ 3369 w 3169"/>
                <a:gd name="T9" fmla="*/ 219 h 743"/>
                <a:gd name="T10" fmla="*/ 3311 w 3169"/>
                <a:gd name="T11" fmla="*/ 201 h 743"/>
                <a:gd name="T12" fmla="*/ 2573 w 3169"/>
                <a:gd name="T13" fmla="*/ 236 h 743"/>
                <a:gd name="T14" fmla="*/ 2129 w 3169"/>
                <a:gd name="T15" fmla="*/ 236 h 743"/>
                <a:gd name="T16" fmla="*/ 1549 w 3169"/>
                <a:gd name="T17" fmla="*/ 201 h 743"/>
                <a:gd name="T18" fmla="*/ 1641 w 3169"/>
                <a:gd name="T19" fmla="*/ 168 h 743"/>
                <a:gd name="T20" fmla="*/ 2169 w 3169"/>
                <a:gd name="T21" fmla="*/ 0 h 743"/>
                <a:gd name="T22" fmla="*/ 2082 w 3169"/>
                <a:gd name="T23" fmla="*/ 24 h 743"/>
                <a:gd name="T24" fmla="*/ 1956 w 3169"/>
                <a:gd name="T25" fmla="*/ 66 h 743"/>
                <a:gd name="T26" fmla="*/ 1707 w 3169"/>
                <a:gd name="T27" fmla="*/ 138 h 743"/>
                <a:gd name="T28" fmla="*/ 1428 w 3169"/>
                <a:gd name="T29" fmla="*/ 213 h 743"/>
                <a:gd name="T30" fmla="*/ 1343 w 3169"/>
                <a:gd name="T31" fmla="*/ 266 h 743"/>
                <a:gd name="T32" fmla="*/ 810 w 3169"/>
                <a:gd name="T33" fmla="*/ 428 h 743"/>
                <a:gd name="T34" fmla="*/ 350 w 3169"/>
                <a:gd name="T35" fmla="*/ 518 h 743"/>
                <a:gd name="T36" fmla="*/ 0 w 3169"/>
                <a:gd name="T37" fmla="*/ 647 h 743"/>
                <a:gd name="T38" fmla="*/ 314 w 3169"/>
                <a:gd name="T39" fmla="*/ 554 h 743"/>
                <a:gd name="T40" fmla="*/ 780 w 3169"/>
                <a:gd name="T41" fmla="*/ 464 h 743"/>
                <a:gd name="T42" fmla="*/ 1253 w 3169"/>
                <a:gd name="T43" fmla="*/ 326 h 743"/>
                <a:gd name="T44" fmla="*/ 1041 w 3169"/>
                <a:gd name="T45" fmla="*/ 506 h 743"/>
                <a:gd name="T46" fmla="*/ 927 w 3169"/>
                <a:gd name="T47" fmla="*/ 773 h 743"/>
                <a:gd name="T48" fmla="*/ 921 w 3169"/>
                <a:gd name="T49" fmla="*/ 773 h 743"/>
                <a:gd name="T50" fmla="*/ 993 w 3169"/>
                <a:gd name="T51" fmla="*/ 773 h 743"/>
                <a:gd name="T52" fmla="*/ 1082 w 3169"/>
                <a:gd name="T53" fmla="*/ 512 h 743"/>
                <a:gd name="T54" fmla="*/ 1378 w 3169"/>
                <a:gd name="T55" fmla="*/ 296 h 743"/>
                <a:gd name="T56" fmla="*/ 1627 w 3169"/>
                <a:gd name="T57" fmla="*/ 464 h 743"/>
                <a:gd name="T58" fmla="*/ 1881 w 3169"/>
                <a:gd name="T59" fmla="*/ 707 h 743"/>
                <a:gd name="T60" fmla="*/ 1974 w 3169"/>
                <a:gd name="T61" fmla="*/ 773 h 743"/>
                <a:gd name="T62" fmla="*/ 2039 w 3169"/>
                <a:gd name="T63" fmla="*/ 773 h 743"/>
                <a:gd name="T64" fmla="*/ 1797 w 3169"/>
                <a:gd name="T65" fmla="*/ 542 h 743"/>
                <a:gd name="T66" fmla="*/ 1477 w 3169"/>
                <a:gd name="T67" fmla="*/ 254 h 743"/>
                <a:gd name="T68" fmla="*/ 1477 w 3169"/>
                <a:gd name="T69" fmla="*/ 254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CA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962 w 2153"/>
                <a:gd name="T1" fmla="*/ 881 h 1930"/>
                <a:gd name="T2" fmla="*/ 2059 w 2153"/>
                <a:gd name="T3" fmla="*/ 1049 h 1930"/>
                <a:gd name="T4" fmla="*/ 2186 w 2153"/>
                <a:gd name="T5" fmla="*/ 1198 h 1930"/>
                <a:gd name="T6" fmla="*/ 2252 w 2153"/>
                <a:gd name="T7" fmla="*/ 1291 h 1930"/>
                <a:gd name="T8" fmla="*/ 2289 w 2153"/>
                <a:gd name="T9" fmla="*/ 1339 h 1930"/>
                <a:gd name="T10" fmla="*/ 2009 w 2153"/>
                <a:gd name="T11" fmla="*/ 1007 h 1930"/>
                <a:gd name="T12" fmla="*/ 1980 w 2153"/>
                <a:gd name="T13" fmla="*/ 959 h 1930"/>
                <a:gd name="T14" fmla="*/ 1900 w 2153"/>
                <a:gd name="T15" fmla="*/ 1285 h 1930"/>
                <a:gd name="T16" fmla="*/ 1886 w 2153"/>
                <a:gd name="T17" fmla="*/ 1531 h 1930"/>
                <a:gd name="T18" fmla="*/ 1938 w 2153"/>
                <a:gd name="T19" fmla="*/ 1966 h 1930"/>
                <a:gd name="T20" fmla="*/ 1907 w 2153"/>
                <a:gd name="T21" fmla="*/ 1990 h 1930"/>
                <a:gd name="T22" fmla="*/ 1859 w 2153"/>
                <a:gd name="T23" fmla="*/ 1579 h 1930"/>
                <a:gd name="T24" fmla="*/ 1838 w 2153"/>
                <a:gd name="T25" fmla="*/ 1333 h 1930"/>
                <a:gd name="T26" fmla="*/ 1879 w 2153"/>
                <a:gd name="T27" fmla="*/ 1115 h 1930"/>
                <a:gd name="T28" fmla="*/ 1886 w 2153"/>
                <a:gd name="T29" fmla="*/ 905 h 1930"/>
                <a:gd name="T30" fmla="*/ 1348 w 2153"/>
                <a:gd name="T31" fmla="*/ 1037 h 1930"/>
                <a:gd name="T32" fmla="*/ 880 w 2153"/>
                <a:gd name="T33" fmla="*/ 1162 h 1930"/>
                <a:gd name="T34" fmla="*/ 338 w 2153"/>
                <a:gd name="T35" fmla="*/ 1357 h 1930"/>
                <a:gd name="T36" fmla="*/ 18 w 2153"/>
                <a:gd name="T37" fmla="*/ 1465 h 1930"/>
                <a:gd name="T38" fmla="*/ 326 w 2153"/>
                <a:gd name="T39" fmla="*/ 1327 h 1930"/>
                <a:gd name="T40" fmla="*/ 727 w 2153"/>
                <a:gd name="T41" fmla="*/ 1174 h 1930"/>
                <a:gd name="T42" fmla="*/ 1083 w 2153"/>
                <a:gd name="T43" fmla="*/ 1067 h 1930"/>
                <a:gd name="T44" fmla="*/ 1501 w 2153"/>
                <a:gd name="T45" fmla="*/ 959 h 1930"/>
                <a:gd name="T46" fmla="*/ 1797 w 2153"/>
                <a:gd name="T47" fmla="*/ 845 h 1930"/>
                <a:gd name="T48" fmla="*/ 1423 w 2153"/>
                <a:gd name="T49" fmla="*/ 638 h 1930"/>
                <a:gd name="T50" fmla="*/ 921 w 2153"/>
                <a:gd name="T51" fmla="*/ 530 h 1930"/>
                <a:gd name="T52" fmla="*/ 242 w 2153"/>
                <a:gd name="T53" fmla="*/ 161 h 1930"/>
                <a:gd name="T54" fmla="*/ 0 w 2153"/>
                <a:gd name="T55" fmla="*/ 83 h 1930"/>
                <a:gd name="T56" fmla="*/ 344 w 2153"/>
                <a:gd name="T57" fmla="*/ 179 h 1930"/>
                <a:gd name="T58" fmla="*/ 757 w 2153"/>
                <a:gd name="T59" fmla="*/ 398 h 1930"/>
                <a:gd name="T60" fmla="*/ 993 w 2153"/>
                <a:gd name="T61" fmla="*/ 506 h 1930"/>
                <a:gd name="T62" fmla="*/ 1441 w 2153"/>
                <a:gd name="T63" fmla="*/ 608 h 1930"/>
                <a:gd name="T64" fmla="*/ 1755 w 2153"/>
                <a:gd name="T65" fmla="*/ 773 h 1930"/>
                <a:gd name="T66" fmla="*/ 1513 w 2153"/>
                <a:gd name="T67" fmla="*/ 476 h 1930"/>
                <a:gd name="T68" fmla="*/ 1370 w 2153"/>
                <a:gd name="T69" fmla="*/ 191 h 1930"/>
                <a:gd name="T70" fmla="*/ 1229 w 2153"/>
                <a:gd name="T71" fmla="*/ 0 h 1930"/>
                <a:gd name="T72" fmla="*/ 1429 w 2153"/>
                <a:gd name="T73" fmla="*/ 215 h 1930"/>
                <a:gd name="T74" fmla="*/ 1583 w 2153"/>
                <a:gd name="T75" fmla="*/ 500 h 1930"/>
                <a:gd name="T76" fmla="*/ 1859 w 2153"/>
                <a:gd name="T77" fmla="*/ 833 h 1930"/>
                <a:gd name="T78" fmla="*/ 1962 w 2153"/>
                <a:gd name="T79" fmla="*/ 881 h 1930"/>
                <a:gd name="T80" fmla="*/ 1962 w 2153"/>
                <a:gd name="T81" fmla="*/ 881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A0290C5-9754-4BA6-86EB-79897EFBB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4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5904656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fr-CA" sz="30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Comment Amélie change-t-elle la vie des personnes autour d’elle? Discutez en 1) en paires et ensuite 2) en groupes de quatre d’au moins cinq des dix personnes suivantes.  Soyez prêt à partager avec </a:t>
            </a:r>
            <a:r>
              <a:rPr lang="fr-CA" sz="3000" b="1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la classe.  </a:t>
            </a:r>
            <a:endParaRPr lang="fr-CA" sz="3000" b="1" dirty="0" smtClean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endParaRPr lang="fr-CA" sz="2400" b="1" dirty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endParaRPr lang="fr-CA" sz="2400" b="1" dirty="0" smtClean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fr-CA" sz="2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fr-CA" sz="2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fr-CA" sz="2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fr-CA" sz="2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fr-CA" sz="2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fr-CA" sz="2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fr-CA" sz="24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        le père	      Collignon	       Nino	    Joseph        Mme Wallace</a:t>
            </a:r>
            <a:endParaRPr lang="fr-CA" sz="2400" b="1" dirty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endParaRPr lang="fr-CA" sz="3000" b="1" dirty="0" smtClean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  <a:defRPr/>
            </a:pPr>
            <a:r>
              <a:rPr lang="fr-CA" sz="30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fr-CA" sz="30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fr-CA" sz="30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fr-CA" sz="30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fr-CA" sz="30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fr-CA" sz="30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fr-CA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M. </a:t>
            </a:r>
            <a:r>
              <a:rPr lang="fr-CA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Dufayel</a:t>
            </a:r>
            <a:r>
              <a:rPr lang="fr-CA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et Lucien          </a:t>
            </a:r>
            <a:r>
              <a:rPr lang="fr-CA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Bretodeau</a:t>
            </a:r>
            <a:r>
              <a:rPr lang="fr-CA" sz="2400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         Georgette               </a:t>
            </a:r>
            <a:r>
              <a:rPr lang="fr-CA" sz="2400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Hipolite</a:t>
            </a:r>
            <a:r>
              <a:rPr lang="fr-CA" sz="30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fr-CA" sz="30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fr-CA" sz="30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fr-CA" sz="3000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</a:br>
            <a:endParaRPr lang="fr-CA" sz="3000" b="1" dirty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4" r="23140" b="28884"/>
          <a:stretch/>
        </p:blipFill>
        <p:spPr bwMode="auto">
          <a:xfrm>
            <a:off x="218492" y="2060848"/>
            <a:ext cx="175611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3" r="33513" b="25613"/>
          <a:stretch/>
        </p:blipFill>
        <p:spPr bwMode="auto">
          <a:xfrm>
            <a:off x="2105964" y="2102565"/>
            <a:ext cx="154554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2" b="18461"/>
          <a:stretch/>
        </p:blipFill>
        <p:spPr bwMode="auto">
          <a:xfrm>
            <a:off x="3782865" y="2126906"/>
            <a:ext cx="1643112" cy="175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2" r="35396" b="33772"/>
          <a:stretch/>
        </p:blipFill>
        <p:spPr bwMode="auto">
          <a:xfrm>
            <a:off x="5557335" y="2131702"/>
            <a:ext cx="1636498" cy="178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26" b="16996"/>
          <a:stretch/>
        </p:blipFill>
        <p:spPr bwMode="auto">
          <a:xfrm>
            <a:off x="4879445" y="4645994"/>
            <a:ext cx="2012523" cy="17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r="22718" b="21891"/>
          <a:stretch/>
        </p:blipFill>
        <p:spPr bwMode="auto">
          <a:xfrm>
            <a:off x="7263208" y="2144154"/>
            <a:ext cx="1765239" cy="175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image.toutlecine.com/photos/f/a/b/fabuleux-destin-d-amelie-ii34-g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t="6405" r="32141" b="28880"/>
          <a:stretch/>
        </p:blipFill>
        <p:spPr bwMode="auto">
          <a:xfrm>
            <a:off x="107504" y="4533144"/>
            <a:ext cx="3038754" cy="19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-g66Df55bRqc/Ty6XCb8G9JI/AAAAAAAAAMY/0HhCNysV1Gw/s1600/amelie+poulain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4" t="2162" r="19761" b="21074"/>
          <a:stretch/>
        </p:blipFill>
        <p:spPr bwMode="auto">
          <a:xfrm>
            <a:off x="3242081" y="4722525"/>
            <a:ext cx="1498436" cy="163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dn24.ne.be/contents/69876/artus-de-penguern-decede-amelie-poulain-600x280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r="21865"/>
          <a:stretch/>
        </p:blipFill>
        <p:spPr bwMode="auto">
          <a:xfrm>
            <a:off x="7012235" y="4587127"/>
            <a:ext cx="2037024" cy="19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3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08720"/>
            <a:ext cx="418675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45" y="3429000"/>
            <a:ext cx="3261427" cy="2340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6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6" y="587499"/>
            <a:ext cx="9296682" cy="564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10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597666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fr-CA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Comment Amélie change-t-elle la vie des personnes autour d’elle?</a:t>
            </a:r>
            <a:endParaRPr lang="fr-CA" b="1" dirty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74" y="1412776"/>
            <a:ext cx="5904656" cy="508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6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92888" cy="625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3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theproseandthepassion.files.wordpress.com/2013/04/amelie_bretod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1"/>
            <a:ext cx="5616624" cy="691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8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2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597666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fr-CA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Comment Amélie change-t-elle la vie des personnes autour d’elle?</a:t>
            </a:r>
            <a:endParaRPr lang="fr-CA" b="1" dirty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74490"/>
            <a:ext cx="599024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9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6" y="476671"/>
            <a:ext cx="9150846" cy="57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6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597666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fr-CA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Comment Amélie change-t-elle la vie des personnes autour d’elle?</a:t>
            </a:r>
          </a:p>
          <a:p>
            <a:pPr marL="0" indent="0" algn="ctr">
              <a:buNone/>
              <a:defRPr/>
            </a:pPr>
            <a:endParaRPr lang="en-CA" b="1" dirty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  <a:defRPr/>
            </a:pPr>
            <a:endParaRPr lang="en-CA" b="1" dirty="0" smtClean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  <a:defRPr/>
            </a:pPr>
            <a:endParaRPr lang="en-CA" b="1" dirty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  <a:defRPr/>
            </a:pPr>
            <a:endParaRPr lang="en-CA" b="1" dirty="0" smtClean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  <a:defRPr/>
            </a:pPr>
            <a:endParaRPr lang="en-CA" b="1" dirty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  <a:defRPr/>
            </a:pPr>
            <a:endParaRPr lang="en-CA" b="1" dirty="0" smtClean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  <a:defRPr/>
            </a:pPr>
            <a:endParaRPr lang="en-CA" b="1" dirty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  <a:defRPr/>
            </a:pPr>
            <a:endParaRPr lang="en-CA" b="1" dirty="0" smtClean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  <a:defRPr/>
            </a:pPr>
            <a:r>
              <a:rPr lang="en-CA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Hipolito</a:t>
            </a:r>
            <a:endParaRPr lang="fr-CA" dirty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410" name="Picture 2" descr="http://cdn24.ne.be/contents/69876/artus-de-penguern-decede-amelie-poulain-600x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4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40" y="1484784"/>
            <a:ext cx="932942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6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597666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fr-CA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Comment Amélie change-t-elle la vie des personnes autour d’elle?</a:t>
            </a:r>
            <a:endParaRPr lang="fr-CA" b="1" dirty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772816"/>
            <a:ext cx="498332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6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832648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fr-FR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À force d’aider les autres, comment Amélie change-t-elle sa propre vie?</a:t>
            </a:r>
          </a:p>
        </p:txBody>
      </p:sp>
      <p:pic>
        <p:nvPicPr>
          <p:cNvPr id="5" name="Picture 2" descr="http://static.skynetblogs.be/media/41201/dyn003_original_1024_768_pjpeg_2679659_09b0b6a57f8a6d345259c0e52bcffba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2"/>
          <a:stretch/>
        </p:blipFill>
        <p:spPr bwMode="auto">
          <a:xfrm>
            <a:off x="501674" y="1772816"/>
            <a:ext cx="8097416" cy="383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2" y="116632"/>
            <a:ext cx="521382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76" y="4477252"/>
            <a:ext cx="5167700" cy="2331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52" y="2492896"/>
            <a:ext cx="4007148" cy="209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2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7" y="563488"/>
            <a:ext cx="44291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40038"/>
            <a:ext cx="424815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6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597666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fr-CA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Comment Amélie change-t-elle la vie des personnes autour d’elle?</a:t>
            </a:r>
            <a:endParaRPr lang="fr-CA" b="1" dirty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483082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6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74388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442" y="3717032"/>
            <a:ext cx="50482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8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43" y="188640"/>
            <a:ext cx="8568952" cy="597666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fr-CA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Comment Amélie change-t-elle la vie des personnes autour d’elle?</a:t>
            </a:r>
            <a:endParaRPr lang="fr-CA" b="1" dirty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47803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6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3712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1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597666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fr-CA" b="1" dirty="0" smtClean="0">
                <a:solidFill>
                  <a:schemeClr val="accent4">
                    <a:lumMod val="1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Comment Amélie change-t-elle la vie des personnes autour d’elle?</a:t>
            </a:r>
            <a:endParaRPr lang="fr-CA" b="1" dirty="0">
              <a:solidFill>
                <a:schemeClr val="accent4">
                  <a:lumMod val="1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41562"/>
            <a:ext cx="553714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6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56" y="3573016"/>
            <a:ext cx="7385075" cy="31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4" y="238125"/>
            <a:ext cx="69532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52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124</Words>
  <Application>Microsoft Office PowerPoint</Application>
  <PresentationFormat>On-screen Show (4:3)</PresentationFormat>
  <Paragraphs>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 Black</vt:lpstr>
      <vt:lpstr>Calibri</vt:lpstr>
      <vt:lpstr>Times New Roman</vt:lpstr>
      <vt:lpstr>Wingdings</vt:lpstr>
      <vt:lpstr>Maple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Winnipeg School Division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Stanley Knowles</dc:creator>
  <cp:lastModifiedBy>Winnipeg School Division</cp:lastModifiedBy>
  <cp:revision>83</cp:revision>
  <dcterms:created xsi:type="dcterms:W3CDTF">2008-02-26T16:16:18Z</dcterms:created>
  <dcterms:modified xsi:type="dcterms:W3CDTF">2014-11-26T20:27:01Z</dcterms:modified>
</cp:coreProperties>
</file>