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8" r:id="rId4"/>
    <p:sldId id="264" r:id="rId5"/>
    <p:sldId id="259" r:id="rId6"/>
    <p:sldId id="260" r:id="rId7"/>
    <p:sldId id="270" r:id="rId8"/>
    <p:sldId id="265" r:id="rId9"/>
    <p:sldId id="266" r:id="rId10"/>
    <p:sldId id="269" r:id="rId11"/>
    <p:sldId id="268" r:id="rId12"/>
    <p:sldId id="267" r:id="rId13"/>
    <p:sldId id="26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4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40A165-629A-4BDC-BFEC-49E207F8E4D1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3F09F1-F291-4B8C-B839-A379A27A0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D294-87CF-4549-88D6-5A6E9F6CBF41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0730-CE0B-4584-9D3C-F2CD300D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55BC-72F4-491D-93F2-01AA8C4E1E98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F31C-6BFD-4F10-86DF-C587F048C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1066-BA0D-47F7-B034-088CC656D123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D23A-A841-4DFE-AFF4-FFEC18D38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9F67-3692-44BB-96FC-F601C427CC8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41EB-220C-427E-9638-594ECF98D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6CB8-5CCB-4BED-AF61-5D6C34FAEFE6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AAC2-32AE-47B7-BEDE-186226A65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B3D1-B87D-4D95-B3CC-83FBE5F826B1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ECEC-DFCA-402E-9B54-027E16F09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158B-8E2C-4223-B00A-5A2FF42EE848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9A53-3764-44DA-98ED-8CA6B344D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67C3-3631-4462-AAED-09AD03BD140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4C4AA-4916-4B6E-A09C-B17BF4727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1F26-E59E-439D-B836-4551677D5FC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CBDE-60B6-47DD-A7F1-B2285ACC9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A6D294-89F0-46D5-94C1-39D36BB83BBE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FCD5CE-8E44-44C9-800F-9914C4E7A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FA18AF2-42A3-4C14-B604-F76E8BE91692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4AF33DE-5427-49FF-9F94-504E05E95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Marc Chagall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fr-FR" b="1" smtClean="0"/>
              <a:t>Artiste russe juif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ENSEIGNEMENT\Français 10\3 - symbolisme à modif\Tableaux Chagall\6 - in-Sarrebo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0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Moses and the Burning 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9634"/>
            <a:ext cx="4965065" cy="68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http://images.fanpop.com/images/image_uploads/Solitude-by-Marc-Chagall-fine-art-692052_1024_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0"/>
          <a:stretch/>
        </p:blipFill>
        <p:spPr bwMode="auto">
          <a:xfrm>
            <a:off x="457200" y="349283"/>
            <a:ext cx="8233942" cy="59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523" y="0"/>
            <a:ext cx="5955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61516" y="6194643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i="1" dirty="0"/>
              <a:t>La </a:t>
            </a:r>
            <a:r>
              <a:rPr lang="fr-CA" i="1" dirty="0" smtClean="0"/>
              <a:t>Crucifixion</a:t>
            </a:r>
            <a:br>
              <a:rPr lang="fr-CA" i="1" dirty="0" smtClean="0"/>
            </a:br>
            <a:r>
              <a:rPr lang="fr-CA" i="1" dirty="0" smtClean="0"/>
              <a:t>blanche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" y="217326"/>
            <a:ext cx="4886015" cy="529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5156200" y="988917"/>
            <a:ext cx="391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defTabSz="914400"/>
            <a:r>
              <a:rPr lang="fr-FR" b="1" dirty="0" smtClean="0"/>
              <a:t>Il est né « </a:t>
            </a:r>
            <a:r>
              <a:rPr lang="fr-FR" b="1" dirty="0" err="1" smtClean="0"/>
              <a:t>Moïshe</a:t>
            </a:r>
            <a:r>
              <a:rPr lang="fr-FR" b="1" dirty="0" smtClean="0"/>
              <a:t> </a:t>
            </a:r>
            <a:r>
              <a:rPr lang="fr-FR" b="1" dirty="0" err="1" smtClean="0"/>
              <a:t>Zakharovitch</a:t>
            </a:r>
            <a:r>
              <a:rPr lang="fr-FR" b="1" dirty="0" smtClean="0"/>
              <a:t> </a:t>
            </a:r>
            <a:r>
              <a:rPr lang="fr-FR" b="1" dirty="0" err="1" smtClean="0"/>
              <a:t>Chagalov</a:t>
            </a:r>
            <a:r>
              <a:rPr lang="fr-FR" b="1" dirty="0" smtClean="0"/>
              <a:t> » en 1887 en Russie.</a:t>
            </a:r>
          </a:p>
          <a:p>
            <a:pPr defTabSz="914400"/>
            <a:endParaRPr lang="fr-FR" b="1" dirty="0" smtClean="0"/>
          </a:p>
          <a:p>
            <a:pPr marL="109537" defTabSz="914400"/>
            <a:r>
              <a:rPr lang="fr-FR" b="1" dirty="0" smtClean="0"/>
              <a:t>Il est mort au sud de la France en 1985.</a:t>
            </a:r>
            <a:endParaRPr lang="en-US" dirty="0" smtClean="0"/>
          </a:p>
          <a:p>
            <a:pPr defTabSz="9144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19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Des points tournants de sa vie 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En 1910, il a quitté la Russie pour étudier à Paris.</a:t>
            </a:r>
            <a:endParaRPr lang="en-US" dirty="0" smtClean="0"/>
          </a:p>
          <a:p>
            <a:r>
              <a:rPr lang="fr-FR" b="1" dirty="0" smtClean="0"/>
              <a:t>En 1937, il a pris la nationalité française pour fuir l’antisémitisme.</a:t>
            </a:r>
            <a:endParaRPr lang="en-US" dirty="0" smtClean="0"/>
          </a:p>
          <a:p>
            <a:r>
              <a:rPr lang="fr-FR" b="1" dirty="0" smtClean="0"/>
              <a:t>En 1941, il a été arrêté en France, mais a fuit aux Etats-Unis.</a:t>
            </a:r>
            <a:endParaRPr lang="en-US" dirty="0" smtClean="0"/>
          </a:p>
          <a:p>
            <a:r>
              <a:rPr lang="fr-FR" b="1" dirty="0" smtClean="0"/>
              <a:t>En 1944, sa femme Bella est morte.</a:t>
            </a:r>
            <a:endParaRPr lang="en-US" dirty="0" smtClean="0"/>
          </a:p>
          <a:p>
            <a:r>
              <a:rPr lang="fr-FR" b="1" dirty="0" smtClean="0"/>
              <a:t>En 1948, il retourne en France.</a:t>
            </a:r>
          </a:p>
          <a:p>
            <a:r>
              <a:rPr lang="fr-CA" b="1" dirty="0"/>
              <a:t>Il finit sa vie </a:t>
            </a:r>
            <a:r>
              <a:rPr lang="fr-CA" b="1" dirty="0" smtClean="0"/>
              <a:t>en </a:t>
            </a:r>
            <a:r>
              <a:rPr lang="fr-CA" b="1" dirty="0"/>
              <a:t>France, célèbre et reconnu dans le monde entier.</a:t>
            </a:r>
            <a:endParaRPr lang="en-US" b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Chagall et </a:t>
            </a:r>
            <a:r>
              <a:rPr lang="en-US" dirty="0" err="1" smtClean="0"/>
              <a:t>sa</a:t>
            </a:r>
            <a:r>
              <a:rPr lang="en-US" dirty="0" smtClean="0"/>
              <a:t> première femme Bella</a:t>
            </a: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4" y="244474"/>
            <a:ext cx="2962275" cy="439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ENSEIGNEMENT\Français 10\3 - symbolisme à modif\Tableaux Chagall\5 - 1746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93" y="393362"/>
            <a:ext cx="5206581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 Ne peut pas être classé selon les mouvements artistiques.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fr-FR" b="1" dirty="0" smtClean="0"/>
              <a:t>Il a montré des tendances </a:t>
            </a:r>
            <a:r>
              <a:rPr lang="fr-FR" b="1" u="sng" dirty="0" smtClean="0"/>
              <a:t>surréalistes</a:t>
            </a:r>
            <a:r>
              <a:rPr lang="fr-FR" b="1" dirty="0" smtClean="0"/>
              <a:t>, ou les </a:t>
            </a:r>
            <a:r>
              <a:rPr lang="fr-FR" b="1" u="sng" dirty="0" smtClean="0"/>
              <a:t>formes</a:t>
            </a:r>
            <a:r>
              <a:rPr lang="fr-FR" b="1" dirty="0" smtClean="0"/>
              <a:t>, les </a:t>
            </a:r>
            <a:r>
              <a:rPr lang="fr-FR" b="1" u="sng" dirty="0" smtClean="0"/>
              <a:t>couleurs</a:t>
            </a:r>
            <a:r>
              <a:rPr lang="fr-FR" b="1" dirty="0" smtClean="0"/>
              <a:t>, les </a:t>
            </a:r>
            <a:r>
              <a:rPr lang="fr-FR" b="1" u="sng" dirty="0" smtClean="0"/>
              <a:t>animaux</a:t>
            </a:r>
            <a:r>
              <a:rPr lang="fr-FR" b="1" dirty="0" smtClean="0"/>
              <a:t>, les </a:t>
            </a:r>
            <a:r>
              <a:rPr lang="fr-FR" b="1" u="sng" dirty="0" smtClean="0"/>
              <a:t>religions</a:t>
            </a:r>
            <a:r>
              <a:rPr lang="fr-FR" b="1" dirty="0" smtClean="0"/>
              <a:t>, la </a:t>
            </a:r>
            <a:r>
              <a:rPr lang="fr-FR" b="1" u="sng" dirty="0" smtClean="0"/>
              <a:t>nature</a:t>
            </a:r>
            <a:r>
              <a:rPr lang="fr-FR" b="1" dirty="0" smtClean="0"/>
              <a:t>, </a:t>
            </a:r>
            <a:r>
              <a:rPr lang="fr-FR" b="1" u="sng" dirty="0" smtClean="0"/>
              <a:t>Paris</a:t>
            </a:r>
            <a:r>
              <a:rPr lang="fr-FR" b="1" dirty="0" smtClean="0"/>
              <a:t>, les </a:t>
            </a:r>
            <a:r>
              <a:rPr lang="fr-FR" b="1" u="sng" dirty="0" smtClean="0"/>
              <a:t>traditions juives</a:t>
            </a:r>
            <a:r>
              <a:rPr lang="fr-FR" b="1" dirty="0" smtClean="0"/>
              <a:t>, le </a:t>
            </a:r>
            <a:r>
              <a:rPr lang="fr-FR" b="1" u="sng" dirty="0" smtClean="0"/>
              <a:t>folklore russe </a:t>
            </a:r>
            <a:r>
              <a:rPr lang="fr-FR" b="1" dirty="0" smtClean="0"/>
              <a:t>et </a:t>
            </a:r>
            <a:r>
              <a:rPr lang="fr-FR" b="1" u="sng" dirty="0" smtClean="0"/>
              <a:t>ses proches</a:t>
            </a:r>
            <a:r>
              <a:rPr lang="fr-FR" b="1" dirty="0" smtClean="0"/>
              <a:t> lui semblent importants.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Son art 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US" dirty="0" smtClean="0"/>
          </a:p>
          <a:p>
            <a:r>
              <a:rPr lang="fr-FR" b="1" dirty="0" smtClean="0"/>
              <a:t>Des plafonds </a:t>
            </a:r>
            <a:endParaRPr lang="en-US" dirty="0" smtClean="0"/>
          </a:p>
          <a:p>
            <a:r>
              <a:rPr lang="fr-FR" b="1" dirty="0" smtClean="0"/>
              <a:t>Des vitraux</a:t>
            </a:r>
            <a:endParaRPr lang="en-US" dirty="0" smtClean="0"/>
          </a:p>
          <a:p>
            <a:r>
              <a:rPr lang="fr-FR" b="1" dirty="0" smtClean="0"/>
              <a:t>Des céramiques</a:t>
            </a:r>
            <a:endParaRPr lang="en-US" dirty="0" smtClean="0"/>
          </a:p>
          <a:p>
            <a:r>
              <a:rPr lang="fr-FR" b="1" dirty="0" smtClean="0"/>
              <a:t>Des toiles</a:t>
            </a:r>
            <a:endParaRPr lang="en-US" dirty="0" smtClean="0"/>
          </a:p>
          <a:p>
            <a:r>
              <a:rPr lang="fr-FR" b="1" dirty="0" smtClean="0"/>
              <a:t>Des illustrations pour des livres divers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Ses œuvres: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http://www.google.ca/url?sa=i&amp;source=images&amp;cd=&amp;docid=ESrXG-Cc-dTeeM&amp;tbnid=X9st1Q8wWg8mMM:&amp;ved=0CAUQjBw&amp;url=http%3A%2F%2Fwww.live2times.com%2Fimgupload%2Fevent%2F10702%2F250810113851%2Fnormal%2Fpresentation-de-nouveau-plafond-de-lopera-concu-par-chagallopera-chagall-.jpg&amp;ei=bx4zU7mIB8eGogTXpoGgBQ&amp;psig=AFQjCNHreOdN-JIAZensyIrDzby37nYmtg&amp;ust=1395945455165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60580" cy="61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Quelques exemples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Over the town - Marc Chag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5" y="959669"/>
            <a:ext cx="6759615" cy="52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5820" y="6275579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i="1" dirty="0"/>
              <a:t>Au-dessus de la ville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56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2" name="Picture 4" descr="http://upload.wikimedia.org/wikipedia/commons/d/d7/Chagall_an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8" y="465575"/>
            <a:ext cx="7773366" cy="58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304</TotalTime>
  <Words>123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Lucida Sans Unicode</vt:lpstr>
      <vt:lpstr>Verdana</vt:lpstr>
      <vt:lpstr>Wingdings 2</vt:lpstr>
      <vt:lpstr>Wingdings 3</vt:lpstr>
      <vt:lpstr>Concourse</vt:lpstr>
      <vt:lpstr>Marc Chagall  </vt:lpstr>
      <vt:lpstr>PowerPoint Presentation</vt:lpstr>
      <vt:lpstr>Des points tournants de sa vie : </vt:lpstr>
      <vt:lpstr>Chagall et sa première femme Bella</vt:lpstr>
      <vt:lpstr>Son art : </vt:lpstr>
      <vt:lpstr>Ses œuvres: </vt:lpstr>
      <vt:lpstr>PowerPoint Presentation</vt:lpstr>
      <vt:lpstr>Quelques exemples : </vt:lpstr>
      <vt:lpstr> </vt:lpstr>
      <vt:lpstr>PowerPoint Presentation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 Chagall  </dc:title>
  <dc:creator>Leanne  Hodges</dc:creator>
  <cp:lastModifiedBy>Winnipeg School Division</cp:lastModifiedBy>
  <cp:revision>16</cp:revision>
  <dcterms:created xsi:type="dcterms:W3CDTF">2010-10-19T04:16:23Z</dcterms:created>
  <dcterms:modified xsi:type="dcterms:W3CDTF">2014-11-25T21:53:22Z</dcterms:modified>
</cp:coreProperties>
</file>