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279" r:id="rId2"/>
    <p:sldId id="280" r:id="rId3"/>
    <p:sldId id="281" r:id="rId4"/>
    <p:sldId id="282" r:id="rId5"/>
    <p:sldId id="283" r:id="rId6"/>
    <p:sldId id="284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0" autoAdjust="0"/>
    <p:restoredTop sz="94660"/>
  </p:normalViewPr>
  <p:slideViewPr>
    <p:cSldViewPr>
      <p:cViewPr>
        <p:scale>
          <a:sx n="75" d="100"/>
          <a:sy n="75" d="100"/>
        </p:scale>
        <p:origin x="-2694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558D2FF-903B-405B-9C33-548B89E1C28B}" type="datetimeFigureOut">
              <a:rPr lang="en-CA"/>
              <a:pPr>
                <a:defRPr/>
              </a:pPr>
              <a:t>06/04/2014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1DC2FB5-12E3-4D6F-BB65-9C4C9205199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99481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35 w 2123"/>
                <a:gd name="T1" fmla="*/ 453 h 1696"/>
                <a:gd name="T2" fmla="*/ 499 w 2123"/>
                <a:gd name="T3" fmla="*/ 296 h 1696"/>
                <a:gd name="T4" fmla="*/ 625 w 2123"/>
                <a:gd name="T5" fmla="*/ 172 h 1696"/>
                <a:gd name="T6" fmla="*/ 855 w 2123"/>
                <a:gd name="T7" fmla="*/ 255 h 1696"/>
                <a:gd name="T8" fmla="*/ 1124 w 2123"/>
                <a:gd name="T9" fmla="*/ 376 h 1696"/>
                <a:gd name="T10" fmla="*/ 1373 w 2123"/>
                <a:gd name="T11" fmla="*/ 480 h 1696"/>
                <a:gd name="T12" fmla="*/ 1665 w 2123"/>
                <a:gd name="T13" fmla="*/ 588 h 1696"/>
                <a:gd name="T14" fmla="*/ 1743 w 2123"/>
                <a:gd name="T15" fmla="*/ 613 h 1696"/>
                <a:gd name="T16" fmla="*/ 1700 w 2123"/>
                <a:gd name="T17" fmla="*/ 585 h 1696"/>
                <a:gd name="T18" fmla="*/ 1306 w 2123"/>
                <a:gd name="T19" fmla="*/ 434 h 1696"/>
                <a:gd name="T20" fmla="*/ 1008 w 2123"/>
                <a:gd name="T21" fmla="*/ 296 h 1696"/>
                <a:gd name="T22" fmla="*/ 666 w 2123"/>
                <a:gd name="T23" fmla="*/ 142 h 1696"/>
                <a:gd name="T24" fmla="*/ 924 w 2123"/>
                <a:gd name="T25" fmla="*/ 134 h 1696"/>
                <a:gd name="T26" fmla="*/ 1191 w 2123"/>
                <a:gd name="T27" fmla="*/ 138 h 1696"/>
                <a:gd name="T28" fmla="*/ 1494 w 2123"/>
                <a:gd name="T29" fmla="*/ 117 h 1696"/>
                <a:gd name="T30" fmla="*/ 1964 w 2123"/>
                <a:gd name="T31" fmla="*/ 85 h 1696"/>
                <a:gd name="T32" fmla="*/ 1920 w 2123"/>
                <a:gd name="T33" fmla="*/ 75 h 1696"/>
                <a:gd name="T34" fmla="*/ 1426 w 2123"/>
                <a:gd name="T35" fmla="*/ 112 h 1696"/>
                <a:gd name="T36" fmla="*/ 1118 w 2123"/>
                <a:gd name="T37" fmla="*/ 118 h 1696"/>
                <a:gd name="T38" fmla="*/ 699 w 2123"/>
                <a:gd name="T39" fmla="*/ 112 h 1696"/>
                <a:gd name="T40" fmla="*/ 759 w 2123"/>
                <a:gd name="T41" fmla="*/ 99 h 1696"/>
                <a:gd name="T42" fmla="*/ 1053 w 2123"/>
                <a:gd name="T43" fmla="*/ 0 h 1696"/>
                <a:gd name="T44" fmla="*/ 1008 w 2123"/>
                <a:gd name="T45" fmla="*/ 13 h 1696"/>
                <a:gd name="T46" fmla="*/ 935 w 2123"/>
                <a:gd name="T47" fmla="*/ 37 h 1696"/>
                <a:gd name="T48" fmla="*/ 795 w 2123"/>
                <a:gd name="T49" fmla="*/ 83 h 1696"/>
                <a:gd name="T50" fmla="*/ 625 w 2123"/>
                <a:gd name="T51" fmla="*/ 122 h 1696"/>
                <a:gd name="T52" fmla="*/ 589 w 2123"/>
                <a:gd name="T53" fmla="*/ 156 h 1696"/>
                <a:gd name="T54" fmla="*/ 282 w 2123"/>
                <a:gd name="T55" fmla="*/ 255 h 1696"/>
                <a:gd name="T56" fmla="*/ 0 w 2123"/>
                <a:gd name="T57" fmla="*/ 314 h 1696"/>
                <a:gd name="T58" fmla="*/ 0 w 2123"/>
                <a:gd name="T59" fmla="*/ 318 h 1696"/>
                <a:gd name="T60" fmla="*/ 0 w 2123"/>
                <a:gd name="T61" fmla="*/ 332 h 1696"/>
                <a:gd name="T62" fmla="*/ 279 w 2123"/>
                <a:gd name="T63" fmla="*/ 273 h 1696"/>
                <a:gd name="T64" fmla="*/ 547 w 2123"/>
                <a:gd name="T65" fmla="*/ 186 h 1696"/>
                <a:gd name="T66" fmla="*/ 469 w 2123"/>
                <a:gd name="T67" fmla="*/ 289 h 1696"/>
                <a:gd name="T68" fmla="*/ 481 w 2123"/>
                <a:gd name="T69" fmla="*/ 430 h 1696"/>
                <a:gd name="T70" fmla="*/ 430 w 2123"/>
                <a:gd name="T71" fmla="*/ 506 h 1696"/>
                <a:gd name="T72" fmla="*/ 299 w 2123"/>
                <a:gd name="T73" fmla="*/ 641 h 1696"/>
                <a:gd name="T74" fmla="*/ 293 w 2123"/>
                <a:gd name="T75" fmla="*/ 734 h 1696"/>
                <a:gd name="T76" fmla="*/ 299 w 2123"/>
                <a:gd name="T77" fmla="*/ 734 h 1696"/>
                <a:gd name="T78" fmla="*/ 317 w 2123"/>
                <a:gd name="T79" fmla="*/ 672 h 1696"/>
                <a:gd name="T80" fmla="*/ 535 w 2123"/>
                <a:gd name="T81" fmla="*/ 453 h 1696"/>
                <a:gd name="T82" fmla="*/ 535 w 2123"/>
                <a:gd name="T83" fmla="*/ 45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38 w 969"/>
                <a:gd name="T1" fmla="*/ 1231 h 1192"/>
                <a:gd name="T2" fmla="*/ 520 w 969"/>
                <a:gd name="T3" fmla="*/ 1237 h 1192"/>
                <a:gd name="T4" fmla="*/ 612 w 969"/>
                <a:gd name="T5" fmla="*/ 1195 h 1192"/>
                <a:gd name="T6" fmla="*/ 861 w 969"/>
                <a:gd name="T7" fmla="*/ 1130 h 1192"/>
                <a:gd name="T8" fmla="*/ 993 w 969"/>
                <a:gd name="T9" fmla="*/ 1100 h 1192"/>
                <a:gd name="T10" fmla="*/ 804 w 969"/>
                <a:gd name="T11" fmla="*/ 1031 h 1192"/>
                <a:gd name="T12" fmla="*/ 586 w 969"/>
                <a:gd name="T13" fmla="*/ 983 h 1192"/>
                <a:gd name="T14" fmla="*/ 212 w 969"/>
                <a:gd name="T15" fmla="*/ 1004 h 1192"/>
                <a:gd name="T16" fmla="*/ 314 w 969"/>
                <a:gd name="T17" fmla="*/ 923 h 1192"/>
                <a:gd name="T18" fmla="*/ 526 w 969"/>
                <a:gd name="T19" fmla="*/ 833 h 1192"/>
                <a:gd name="T20" fmla="*/ 739 w 969"/>
                <a:gd name="T21" fmla="*/ 701 h 1192"/>
                <a:gd name="T22" fmla="*/ 745 w 969"/>
                <a:gd name="T23" fmla="*/ 701 h 1192"/>
                <a:gd name="T24" fmla="*/ 757 w 969"/>
                <a:gd name="T25" fmla="*/ 695 h 1192"/>
                <a:gd name="T26" fmla="*/ 798 w 969"/>
                <a:gd name="T27" fmla="*/ 677 h 1192"/>
                <a:gd name="T28" fmla="*/ 822 w 969"/>
                <a:gd name="T29" fmla="*/ 671 h 1192"/>
                <a:gd name="T30" fmla="*/ 834 w 969"/>
                <a:gd name="T31" fmla="*/ 659 h 1192"/>
                <a:gd name="T32" fmla="*/ 840 w 969"/>
                <a:gd name="T33" fmla="*/ 647 h 1192"/>
                <a:gd name="T34" fmla="*/ 834 w 969"/>
                <a:gd name="T35" fmla="*/ 641 h 1192"/>
                <a:gd name="T36" fmla="*/ 828 w 969"/>
                <a:gd name="T37" fmla="*/ 629 h 1192"/>
                <a:gd name="T38" fmla="*/ 828 w 969"/>
                <a:gd name="T39" fmla="*/ 590 h 1192"/>
                <a:gd name="T40" fmla="*/ 840 w 969"/>
                <a:gd name="T41" fmla="*/ 560 h 1192"/>
                <a:gd name="T42" fmla="*/ 853 w 969"/>
                <a:gd name="T43" fmla="*/ 530 h 1192"/>
                <a:gd name="T44" fmla="*/ 877 w 969"/>
                <a:gd name="T45" fmla="*/ 500 h 1192"/>
                <a:gd name="T46" fmla="*/ 893 w 969"/>
                <a:gd name="T47" fmla="*/ 470 h 1192"/>
                <a:gd name="T48" fmla="*/ 901 w 969"/>
                <a:gd name="T49" fmla="*/ 452 h 1192"/>
                <a:gd name="T50" fmla="*/ 909 w 969"/>
                <a:gd name="T51" fmla="*/ 446 h 1192"/>
                <a:gd name="T52" fmla="*/ 909 w 969"/>
                <a:gd name="T53" fmla="*/ 362 h 1192"/>
                <a:gd name="T54" fmla="*/ 909 w 969"/>
                <a:gd name="T55" fmla="*/ 356 h 1192"/>
                <a:gd name="T56" fmla="*/ 915 w 969"/>
                <a:gd name="T57" fmla="*/ 350 h 1192"/>
                <a:gd name="T58" fmla="*/ 933 w 969"/>
                <a:gd name="T59" fmla="*/ 320 h 1192"/>
                <a:gd name="T60" fmla="*/ 945 w 969"/>
                <a:gd name="T61" fmla="*/ 284 h 1192"/>
                <a:gd name="T62" fmla="*/ 957 w 969"/>
                <a:gd name="T63" fmla="*/ 254 h 1192"/>
                <a:gd name="T64" fmla="*/ 963 w 969"/>
                <a:gd name="T65" fmla="*/ 242 h 1192"/>
                <a:gd name="T66" fmla="*/ 969 w 969"/>
                <a:gd name="T67" fmla="*/ 230 h 1192"/>
                <a:gd name="T68" fmla="*/ 987 w 969"/>
                <a:gd name="T69" fmla="*/ 173 h 1192"/>
                <a:gd name="T70" fmla="*/ 1005 w 969"/>
                <a:gd name="T71" fmla="*/ 137 h 1192"/>
                <a:gd name="T72" fmla="*/ 1011 w 969"/>
                <a:gd name="T73" fmla="*/ 125 h 1192"/>
                <a:gd name="T74" fmla="*/ 1011 w 969"/>
                <a:gd name="T75" fmla="*/ 119 h 1192"/>
                <a:gd name="T76" fmla="*/ 1029 w 969"/>
                <a:gd name="T77" fmla="*/ 0 h 1192"/>
                <a:gd name="T78" fmla="*/ 1005 w 969"/>
                <a:gd name="T79" fmla="*/ 47 h 1192"/>
                <a:gd name="T80" fmla="*/ 828 w 969"/>
                <a:gd name="T81" fmla="*/ 113 h 1192"/>
                <a:gd name="T82" fmla="*/ 751 w 969"/>
                <a:gd name="T83" fmla="*/ 161 h 1192"/>
                <a:gd name="T84" fmla="*/ 490 w 969"/>
                <a:gd name="T85" fmla="*/ 248 h 1192"/>
                <a:gd name="T86" fmla="*/ 296 w 969"/>
                <a:gd name="T87" fmla="*/ 302 h 1192"/>
                <a:gd name="T88" fmla="*/ 188 w 969"/>
                <a:gd name="T89" fmla="*/ 308 h 1192"/>
                <a:gd name="T90" fmla="*/ 12 w 969"/>
                <a:gd name="T91" fmla="*/ 500 h 1192"/>
                <a:gd name="T92" fmla="*/ 0 w 969"/>
                <a:gd name="T93" fmla="*/ 524 h 1192"/>
                <a:gd name="T94" fmla="*/ 0 w 969"/>
                <a:gd name="T95" fmla="*/ 1231 h 1192"/>
                <a:gd name="T96" fmla="*/ 96 w 969"/>
                <a:gd name="T97" fmla="*/ 1225 h 1192"/>
                <a:gd name="T98" fmla="*/ 338 w 969"/>
                <a:gd name="T99" fmla="*/ 1231 h 1192"/>
                <a:gd name="T100" fmla="*/ 338 w 969"/>
                <a:gd name="T101" fmla="*/ 1231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95 w 2176"/>
                <a:gd name="T1" fmla="*/ 797 h 1505"/>
                <a:gd name="T2" fmla="*/ 1265 w 2176"/>
                <a:gd name="T3" fmla="*/ 1270 h 1505"/>
                <a:gd name="T4" fmla="*/ 1016 w 2176"/>
                <a:gd name="T5" fmla="*/ 1223 h 1505"/>
                <a:gd name="T6" fmla="*/ 768 w 2176"/>
                <a:gd name="T7" fmla="*/ 1157 h 1505"/>
                <a:gd name="T8" fmla="*/ 472 w 2176"/>
                <a:gd name="T9" fmla="*/ 1139 h 1505"/>
                <a:gd name="T10" fmla="*/ 0 w 2176"/>
                <a:gd name="T11" fmla="*/ 1109 h 1505"/>
                <a:gd name="T12" fmla="*/ 30 w 2176"/>
                <a:gd name="T13" fmla="*/ 1145 h 1505"/>
                <a:gd name="T14" fmla="*/ 526 w 2176"/>
                <a:gd name="T15" fmla="*/ 1163 h 1505"/>
                <a:gd name="T16" fmla="*/ 822 w 2176"/>
                <a:gd name="T17" fmla="*/ 1217 h 1505"/>
                <a:gd name="T18" fmla="*/ 1205 w 2176"/>
                <a:gd name="T19" fmla="*/ 1346 h 1505"/>
                <a:gd name="T20" fmla="*/ 1140 w 2176"/>
                <a:gd name="T21" fmla="*/ 1364 h 1505"/>
                <a:gd name="T22" fmla="*/ 756 w 2176"/>
                <a:gd name="T23" fmla="*/ 1550 h 1505"/>
                <a:gd name="T24" fmla="*/ 810 w 2176"/>
                <a:gd name="T25" fmla="*/ 1526 h 1505"/>
                <a:gd name="T26" fmla="*/ 921 w 2176"/>
                <a:gd name="T27" fmla="*/ 1484 h 1505"/>
                <a:gd name="T28" fmla="*/ 1082 w 2176"/>
                <a:gd name="T29" fmla="*/ 1400 h 1505"/>
                <a:gd name="T30" fmla="*/ 1289 w 2176"/>
                <a:gd name="T31" fmla="*/ 1340 h 1505"/>
                <a:gd name="T32" fmla="*/ 1344 w 2176"/>
                <a:gd name="T33" fmla="*/ 1253 h 1505"/>
                <a:gd name="T34" fmla="*/ 1737 w 2176"/>
                <a:gd name="T35" fmla="*/ 1073 h 1505"/>
                <a:gd name="T36" fmla="*/ 2051 w 2176"/>
                <a:gd name="T37" fmla="*/ 983 h 1505"/>
                <a:gd name="T38" fmla="*/ 2312 w 2176"/>
                <a:gd name="T39" fmla="*/ 851 h 1505"/>
                <a:gd name="T40" fmla="*/ 2084 w 2176"/>
                <a:gd name="T41" fmla="*/ 941 h 1505"/>
                <a:gd name="T42" fmla="*/ 1761 w 2176"/>
                <a:gd name="T43" fmla="*/ 1019 h 1505"/>
                <a:gd name="T44" fmla="*/ 1429 w 2176"/>
                <a:gd name="T45" fmla="*/ 1181 h 1505"/>
                <a:gd name="T46" fmla="*/ 1594 w 2176"/>
                <a:gd name="T47" fmla="*/ 935 h 1505"/>
                <a:gd name="T48" fmla="*/ 1725 w 2176"/>
                <a:gd name="T49" fmla="*/ 560 h 1505"/>
                <a:gd name="T50" fmla="*/ 1849 w 2176"/>
                <a:gd name="T51" fmla="*/ 387 h 1505"/>
                <a:gd name="T52" fmla="*/ 2104 w 2176"/>
                <a:gd name="T53" fmla="*/ 60 h 1505"/>
                <a:gd name="T54" fmla="*/ 2131 w 2176"/>
                <a:gd name="T55" fmla="*/ 0 h 1505"/>
                <a:gd name="T56" fmla="*/ 2097 w 2176"/>
                <a:gd name="T57" fmla="*/ 0 h 1505"/>
                <a:gd name="T58" fmla="*/ 1701 w 2176"/>
                <a:gd name="T59" fmla="*/ 495 h 1505"/>
                <a:gd name="T60" fmla="*/ 1567 w 2176"/>
                <a:gd name="T61" fmla="*/ 917 h 1505"/>
                <a:gd name="T62" fmla="*/ 1330 w 2176"/>
                <a:gd name="T63" fmla="*/ 1205 h 1505"/>
                <a:gd name="T64" fmla="*/ 1205 w 2176"/>
                <a:gd name="T65" fmla="*/ 935 h 1505"/>
                <a:gd name="T66" fmla="*/ 1070 w 2176"/>
                <a:gd name="T67" fmla="*/ 555 h 1505"/>
                <a:gd name="T68" fmla="*/ 945 w 2176"/>
                <a:gd name="T69" fmla="*/ 222 h 1505"/>
                <a:gd name="T70" fmla="*/ 834 w 2176"/>
                <a:gd name="T71" fmla="*/ 0 h 1505"/>
                <a:gd name="T72" fmla="*/ 798 w 2176"/>
                <a:gd name="T73" fmla="*/ 0 h 1505"/>
                <a:gd name="T74" fmla="*/ 963 w 2176"/>
                <a:gd name="T75" fmla="*/ 369 h 1505"/>
                <a:gd name="T76" fmla="*/ 1095 w 2176"/>
                <a:gd name="T77" fmla="*/ 797 h 1505"/>
                <a:gd name="T78" fmla="*/ 1095 w 2176"/>
                <a:gd name="T79" fmla="*/ 797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76 w 813"/>
                <a:gd name="T1" fmla="*/ 579 h 804"/>
                <a:gd name="T2" fmla="*/ 344 w 813"/>
                <a:gd name="T3" fmla="*/ 453 h 804"/>
                <a:gd name="T4" fmla="*/ 676 w 813"/>
                <a:gd name="T5" fmla="*/ 231 h 804"/>
                <a:gd name="T6" fmla="*/ 858 w 813"/>
                <a:gd name="T7" fmla="*/ 0 h 804"/>
                <a:gd name="T8" fmla="*/ 720 w 813"/>
                <a:gd name="T9" fmla="*/ 150 h 804"/>
                <a:gd name="T10" fmla="*/ 159 w 813"/>
                <a:gd name="T11" fmla="*/ 519 h 804"/>
                <a:gd name="T12" fmla="*/ 0 w 813"/>
                <a:gd name="T13" fmla="*/ 762 h 804"/>
                <a:gd name="T14" fmla="*/ 0 w 813"/>
                <a:gd name="T15" fmla="*/ 834 h 804"/>
                <a:gd name="T16" fmla="*/ 176 w 813"/>
                <a:gd name="T17" fmla="*/ 579 h 804"/>
                <a:gd name="T18" fmla="*/ 176 w 813"/>
                <a:gd name="T19" fmla="*/ 579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90 w 759"/>
                <a:gd name="T1" fmla="*/ 66 h 107"/>
                <a:gd name="T2" fmla="*/ 804 w 759"/>
                <a:gd name="T3" fmla="*/ 0 h 107"/>
                <a:gd name="T4" fmla="*/ 526 w 759"/>
                <a:gd name="T5" fmla="*/ 36 h 107"/>
                <a:gd name="T6" fmla="*/ 153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90 w 759"/>
                <a:gd name="T15" fmla="*/ 66 h 107"/>
                <a:gd name="T16" fmla="*/ 490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477 w 3169"/>
                <a:gd name="T1" fmla="*/ 254 h 743"/>
                <a:gd name="T2" fmla="*/ 1840 w 3169"/>
                <a:gd name="T3" fmla="*/ 248 h 743"/>
                <a:gd name="T4" fmla="*/ 2222 w 3169"/>
                <a:gd name="T5" fmla="*/ 266 h 743"/>
                <a:gd name="T6" fmla="*/ 2664 w 3169"/>
                <a:gd name="T7" fmla="*/ 248 h 743"/>
                <a:gd name="T8" fmla="*/ 3369 w 3169"/>
                <a:gd name="T9" fmla="*/ 219 h 743"/>
                <a:gd name="T10" fmla="*/ 3311 w 3169"/>
                <a:gd name="T11" fmla="*/ 201 h 743"/>
                <a:gd name="T12" fmla="*/ 2573 w 3169"/>
                <a:gd name="T13" fmla="*/ 236 h 743"/>
                <a:gd name="T14" fmla="*/ 2129 w 3169"/>
                <a:gd name="T15" fmla="*/ 236 h 743"/>
                <a:gd name="T16" fmla="*/ 1549 w 3169"/>
                <a:gd name="T17" fmla="*/ 201 h 743"/>
                <a:gd name="T18" fmla="*/ 1641 w 3169"/>
                <a:gd name="T19" fmla="*/ 168 h 743"/>
                <a:gd name="T20" fmla="*/ 2169 w 3169"/>
                <a:gd name="T21" fmla="*/ 0 h 743"/>
                <a:gd name="T22" fmla="*/ 2082 w 3169"/>
                <a:gd name="T23" fmla="*/ 24 h 743"/>
                <a:gd name="T24" fmla="*/ 1956 w 3169"/>
                <a:gd name="T25" fmla="*/ 66 h 743"/>
                <a:gd name="T26" fmla="*/ 1707 w 3169"/>
                <a:gd name="T27" fmla="*/ 138 h 743"/>
                <a:gd name="T28" fmla="*/ 1428 w 3169"/>
                <a:gd name="T29" fmla="*/ 213 h 743"/>
                <a:gd name="T30" fmla="*/ 1343 w 3169"/>
                <a:gd name="T31" fmla="*/ 266 h 743"/>
                <a:gd name="T32" fmla="*/ 810 w 3169"/>
                <a:gd name="T33" fmla="*/ 428 h 743"/>
                <a:gd name="T34" fmla="*/ 350 w 3169"/>
                <a:gd name="T35" fmla="*/ 518 h 743"/>
                <a:gd name="T36" fmla="*/ 0 w 3169"/>
                <a:gd name="T37" fmla="*/ 647 h 743"/>
                <a:gd name="T38" fmla="*/ 314 w 3169"/>
                <a:gd name="T39" fmla="*/ 554 h 743"/>
                <a:gd name="T40" fmla="*/ 780 w 3169"/>
                <a:gd name="T41" fmla="*/ 464 h 743"/>
                <a:gd name="T42" fmla="*/ 1253 w 3169"/>
                <a:gd name="T43" fmla="*/ 326 h 743"/>
                <a:gd name="T44" fmla="*/ 1041 w 3169"/>
                <a:gd name="T45" fmla="*/ 506 h 743"/>
                <a:gd name="T46" fmla="*/ 927 w 3169"/>
                <a:gd name="T47" fmla="*/ 773 h 743"/>
                <a:gd name="T48" fmla="*/ 921 w 3169"/>
                <a:gd name="T49" fmla="*/ 773 h 743"/>
                <a:gd name="T50" fmla="*/ 993 w 3169"/>
                <a:gd name="T51" fmla="*/ 773 h 743"/>
                <a:gd name="T52" fmla="*/ 1082 w 3169"/>
                <a:gd name="T53" fmla="*/ 512 h 743"/>
                <a:gd name="T54" fmla="*/ 1378 w 3169"/>
                <a:gd name="T55" fmla="*/ 296 h 743"/>
                <a:gd name="T56" fmla="*/ 1627 w 3169"/>
                <a:gd name="T57" fmla="*/ 464 h 743"/>
                <a:gd name="T58" fmla="*/ 1881 w 3169"/>
                <a:gd name="T59" fmla="*/ 707 h 743"/>
                <a:gd name="T60" fmla="*/ 1974 w 3169"/>
                <a:gd name="T61" fmla="*/ 773 h 743"/>
                <a:gd name="T62" fmla="*/ 2039 w 3169"/>
                <a:gd name="T63" fmla="*/ 773 h 743"/>
                <a:gd name="T64" fmla="*/ 1797 w 3169"/>
                <a:gd name="T65" fmla="*/ 542 h 743"/>
                <a:gd name="T66" fmla="*/ 1477 w 3169"/>
                <a:gd name="T67" fmla="*/ 254 h 743"/>
                <a:gd name="T68" fmla="*/ 1477 w 3169"/>
                <a:gd name="T69" fmla="*/ 254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962 w 2153"/>
                <a:gd name="T1" fmla="*/ 881 h 1930"/>
                <a:gd name="T2" fmla="*/ 2059 w 2153"/>
                <a:gd name="T3" fmla="*/ 1049 h 1930"/>
                <a:gd name="T4" fmla="*/ 2186 w 2153"/>
                <a:gd name="T5" fmla="*/ 1198 h 1930"/>
                <a:gd name="T6" fmla="*/ 2252 w 2153"/>
                <a:gd name="T7" fmla="*/ 1291 h 1930"/>
                <a:gd name="T8" fmla="*/ 2289 w 2153"/>
                <a:gd name="T9" fmla="*/ 1339 h 1930"/>
                <a:gd name="T10" fmla="*/ 2009 w 2153"/>
                <a:gd name="T11" fmla="*/ 1007 h 1930"/>
                <a:gd name="T12" fmla="*/ 1980 w 2153"/>
                <a:gd name="T13" fmla="*/ 959 h 1930"/>
                <a:gd name="T14" fmla="*/ 1900 w 2153"/>
                <a:gd name="T15" fmla="*/ 1285 h 1930"/>
                <a:gd name="T16" fmla="*/ 1886 w 2153"/>
                <a:gd name="T17" fmla="*/ 1531 h 1930"/>
                <a:gd name="T18" fmla="*/ 1938 w 2153"/>
                <a:gd name="T19" fmla="*/ 1966 h 1930"/>
                <a:gd name="T20" fmla="*/ 1907 w 2153"/>
                <a:gd name="T21" fmla="*/ 1990 h 1930"/>
                <a:gd name="T22" fmla="*/ 1859 w 2153"/>
                <a:gd name="T23" fmla="*/ 1579 h 1930"/>
                <a:gd name="T24" fmla="*/ 1838 w 2153"/>
                <a:gd name="T25" fmla="*/ 1333 h 1930"/>
                <a:gd name="T26" fmla="*/ 1879 w 2153"/>
                <a:gd name="T27" fmla="*/ 1115 h 1930"/>
                <a:gd name="T28" fmla="*/ 1886 w 2153"/>
                <a:gd name="T29" fmla="*/ 905 h 1930"/>
                <a:gd name="T30" fmla="*/ 1348 w 2153"/>
                <a:gd name="T31" fmla="*/ 1037 h 1930"/>
                <a:gd name="T32" fmla="*/ 880 w 2153"/>
                <a:gd name="T33" fmla="*/ 1162 h 1930"/>
                <a:gd name="T34" fmla="*/ 338 w 2153"/>
                <a:gd name="T35" fmla="*/ 1357 h 1930"/>
                <a:gd name="T36" fmla="*/ 18 w 2153"/>
                <a:gd name="T37" fmla="*/ 1465 h 1930"/>
                <a:gd name="T38" fmla="*/ 326 w 2153"/>
                <a:gd name="T39" fmla="*/ 1327 h 1930"/>
                <a:gd name="T40" fmla="*/ 727 w 2153"/>
                <a:gd name="T41" fmla="*/ 1174 h 1930"/>
                <a:gd name="T42" fmla="*/ 1083 w 2153"/>
                <a:gd name="T43" fmla="*/ 1067 h 1930"/>
                <a:gd name="T44" fmla="*/ 1501 w 2153"/>
                <a:gd name="T45" fmla="*/ 959 h 1930"/>
                <a:gd name="T46" fmla="*/ 1797 w 2153"/>
                <a:gd name="T47" fmla="*/ 845 h 1930"/>
                <a:gd name="T48" fmla="*/ 1423 w 2153"/>
                <a:gd name="T49" fmla="*/ 638 h 1930"/>
                <a:gd name="T50" fmla="*/ 921 w 2153"/>
                <a:gd name="T51" fmla="*/ 530 h 1930"/>
                <a:gd name="T52" fmla="*/ 242 w 2153"/>
                <a:gd name="T53" fmla="*/ 161 h 1930"/>
                <a:gd name="T54" fmla="*/ 0 w 2153"/>
                <a:gd name="T55" fmla="*/ 83 h 1930"/>
                <a:gd name="T56" fmla="*/ 344 w 2153"/>
                <a:gd name="T57" fmla="*/ 179 h 1930"/>
                <a:gd name="T58" fmla="*/ 757 w 2153"/>
                <a:gd name="T59" fmla="*/ 398 h 1930"/>
                <a:gd name="T60" fmla="*/ 993 w 2153"/>
                <a:gd name="T61" fmla="*/ 506 h 1930"/>
                <a:gd name="T62" fmla="*/ 1441 w 2153"/>
                <a:gd name="T63" fmla="*/ 608 h 1930"/>
                <a:gd name="T64" fmla="*/ 1755 w 2153"/>
                <a:gd name="T65" fmla="*/ 773 h 1930"/>
                <a:gd name="T66" fmla="*/ 1513 w 2153"/>
                <a:gd name="T67" fmla="*/ 476 h 1930"/>
                <a:gd name="T68" fmla="*/ 1370 w 2153"/>
                <a:gd name="T69" fmla="*/ 191 h 1930"/>
                <a:gd name="T70" fmla="*/ 1229 w 2153"/>
                <a:gd name="T71" fmla="*/ 0 h 1930"/>
                <a:gd name="T72" fmla="*/ 1429 w 2153"/>
                <a:gd name="T73" fmla="*/ 215 h 1930"/>
                <a:gd name="T74" fmla="*/ 1583 w 2153"/>
                <a:gd name="T75" fmla="*/ 500 h 1930"/>
                <a:gd name="T76" fmla="*/ 1859 w 2153"/>
                <a:gd name="T77" fmla="*/ 833 h 1930"/>
                <a:gd name="T78" fmla="*/ 1962 w 2153"/>
                <a:gd name="T79" fmla="*/ 881 h 1930"/>
                <a:gd name="T80" fmla="*/ 1962 w 2153"/>
                <a:gd name="T81" fmla="*/ 881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</p:grpSp>
      <p:sp>
        <p:nvSpPr>
          <p:cNvPr id="5141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4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6F298-5791-492F-A117-7EDD5F5AD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134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4CFF8-2AC7-4D87-AE8E-9585E68D0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0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8CCB8-7AEB-42DD-96F2-A10D0D603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88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1EE8D-979B-47FC-98A6-D5CEB0D4C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130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C278B-7D13-4E2F-A34B-770208EC99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13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3A301-1C0C-4A69-A433-05ADAED9D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926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D4D78-4AA1-4D9D-A2C1-9EC429F7C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256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8CC6C-6FF0-42FB-B90E-E1E779B59F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58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DE63C-B70F-41F1-B8F6-412A22922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473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18ACD-5ECB-4771-8C92-A9B2D018B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120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F17C5-C669-413C-BCE8-9C642B9409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35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35 w 2123"/>
                <a:gd name="T1" fmla="*/ 453 h 1696"/>
                <a:gd name="T2" fmla="*/ 499 w 2123"/>
                <a:gd name="T3" fmla="*/ 296 h 1696"/>
                <a:gd name="T4" fmla="*/ 625 w 2123"/>
                <a:gd name="T5" fmla="*/ 172 h 1696"/>
                <a:gd name="T6" fmla="*/ 855 w 2123"/>
                <a:gd name="T7" fmla="*/ 255 h 1696"/>
                <a:gd name="T8" fmla="*/ 1124 w 2123"/>
                <a:gd name="T9" fmla="*/ 376 h 1696"/>
                <a:gd name="T10" fmla="*/ 1373 w 2123"/>
                <a:gd name="T11" fmla="*/ 480 h 1696"/>
                <a:gd name="T12" fmla="*/ 1665 w 2123"/>
                <a:gd name="T13" fmla="*/ 588 h 1696"/>
                <a:gd name="T14" fmla="*/ 1743 w 2123"/>
                <a:gd name="T15" fmla="*/ 613 h 1696"/>
                <a:gd name="T16" fmla="*/ 1700 w 2123"/>
                <a:gd name="T17" fmla="*/ 585 h 1696"/>
                <a:gd name="T18" fmla="*/ 1306 w 2123"/>
                <a:gd name="T19" fmla="*/ 434 h 1696"/>
                <a:gd name="T20" fmla="*/ 1008 w 2123"/>
                <a:gd name="T21" fmla="*/ 296 h 1696"/>
                <a:gd name="T22" fmla="*/ 666 w 2123"/>
                <a:gd name="T23" fmla="*/ 142 h 1696"/>
                <a:gd name="T24" fmla="*/ 924 w 2123"/>
                <a:gd name="T25" fmla="*/ 134 h 1696"/>
                <a:gd name="T26" fmla="*/ 1191 w 2123"/>
                <a:gd name="T27" fmla="*/ 138 h 1696"/>
                <a:gd name="T28" fmla="*/ 1494 w 2123"/>
                <a:gd name="T29" fmla="*/ 117 h 1696"/>
                <a:gd name="T30" fmla="*/ 1964 w 2123"/>
                <a:gd name="T31" fmla="*/ 85 h 1696"/>
                <a:gd name="T32" fmla="*/ 1920 w 2123"/>
                <a:gd name="T33" fmla="*/ 75 h 1696"/>
                <a:gd name="T34" fmla="*/ 1426 w 2123"/>
                <a:gd name="T35" fmla="*/ 112 h 1696"/>
                <a:gd name="T36" fmla="*/ 1118 w 2123"/>
                <a:gd name="T37" fmla="*/ 118 h 1696"/>
                <a:gd name="T38" fmla="*/ 699 w 2123"/>
                <a:gd name="T39" fmla="*/ 112 h 1696"/>
                <a:gd name="T40" fmla="*/ 759 w 2123"/>
                <a:gd name="T41" fmla="*/ 99 h 1696"/>
                <a:gd name="T42" fmla="*/ 1053 w 2123"/>
                <a:gd name="T43" fmla="*/ 0 h 1696"/>
                <a:gd name="T44" fmla="*/ 1008 w 2123"/>
                <a:gd name="T45" fmla="*/ 13 h 1696"/>
                <a:gd name="T46" fmla="*/ 935 w 2123"/>
                <a:gd name="T47" fmla="*/ 37 h 1696"/>
                <a:gd name="T48" fmla="*/ 795 w 2123"/>
                <a:gd name="T49" fmla="*/ 83 h 1696"/>
                <a:gd name="T50" fmla="*/ 625 w 2123"/>
                <a:gd name="T51" fmla="*/ 122 h 1696"/>
                <a:gd name="T52" fmla="*/ 589 w 2123"/>
                <a:gd name="T53" fmla="*/ 156 h 1696"/>
                <a:gd name="T54" fmla="*/ 282 w 2123"/>
                <a:gd name="T55" fmla="*/ 255 h 1696"/>
                <a:gd name="T56" fmla="*/ 0 w 2123"/>
                <a:gd name="T57" fmla="*/ 314 h 1696"/>
                <a:gd name="T58" fmla="*/ 0 w 2123"/>
                <a:gd name="T59" fmla="*/ 318 h 1696"/>
                <a:gd name="T60" fmla="*/ 0 w 2123"/>
                <a:gd name="T61" fmla="*/ 332 h 1696"/>
                <a:gd name="T62" fmla="*/ 279 w 2123"/>
                <a:gd name="T63" fmla="*/ 273 h 1696"/>
                <a:gd name="T64" fmla="*/ 547 w 2123"/>
                <a:gd name="T65" fmla="*/ 186 h 1696"/>
                <a:gd name="T66" fmla="*/ 469 w 2123"/>
                <a:gd name="T67" fmla="*/ 289 h 1696"/>
                <a:gd name="T68" fmla="*/ 481 w 2123"/>
                <a:gd name="T69" fmla="*/ 430 h 1696"/>
                <a:gd name="T70" fmla="*/ 430 w 2123"/>
                <a:gd name="T71" fmla="*/ 506 h 1696"/>
                <a:gd name="T72" fmla="*/ 299 w 2123"/>
                <a:gd name="T73" fmla="*/ 641 h 1696"/>
                <a:gd name="T74" fmla="*/ 293 w 2123"/>
                <a:gd name="T75" fmla="*/ 734 h 1696"/>
                <a:gd name="T76" fmla="*/ 299 w 2123"/>
                <a:gd name="T77" fmla="*/ 734 h 1696"/>
                <a:gd name="T78" fmla="*/ 317 w 2123"/>
                <a:gd name="T79" fmla="*/ 672 h 1696"/>
                <a:gd name="T80" fmla="*/ 535 w 2123"/>
                <a:gd name="T81" fmla="*/ 453 h 1696"/>
                <a:gd name="T82" fmla="*/ 535 w 2123"/>
                <a:gd name="T83" fmla="*/ 45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38 w 969"/>
                <a:gd name="T1" fmla="*/ 1231 h 1192"/>
                <a:gd name="T2" fmla="*/ 520 w 969"/>
                <a:gd name="T3" fmla="*/ 1237 h 1192"/>
                <a:gd name="T4" fmla="*/ 612 w 969"/>
                <a:gd name="T5" fmla="*/ 1195 h 1192"/>
                <a:gd name="T6" fmla="*/ 861 w 969"/>
                <a:gd name="T7" fmla="*/ 1130 h 1192"/>
                <a:gd name="T8" fmla="*/ 993 w 969"/>
                <a:gd name="T9" fmla="*/ 1100 h 1192"/>
                <a:gd name="T10" fmla="*/ 804 w 969"/>
                <a:gd name="T11" fmla="*/ 1031 h 1192"/>
                <a:gd name="T12" fmla="*/ 586 w 969"/>
                <a:gd name="T13" fmla="*/ 983 h 1192"/>
                <a:gd name="T14" fmla="*/ 212 w 969"/>
                <a:gd name="T15" fmla="*/ 1004 h 1192"/>
                <a:gd name="T16" fmla="*/ 314 w 969"/>
                <a:gd name="T17" fmla="*/ 923 h 1192"/>
                <a:gd name="T18" fmla="*/ 526 w 969"/>
                <a:gd name="T19" fmla="*/ 833 h 1192"/>
                <a:gd name="T20" fmla="*/ 739 w 969"/>
                <a:gd name="T21" fmla="*/ 701 h 1192"/>
                <a:gd name="T22" fmla="*/ 745 w 969"/>
                <a:gd name="T23" fmla="*/ 701 h 1192"/>
                <a:gd name="T24" fmla="*/ 757 w 969"/>
                <a:gd name="T25" fmla="*/ 695 h 1192"/>
                <a:gd name="T26" fmla="*/ 798 w 969"/>
                <a:gd name="T27" fmla="*/ 677 h 1192"/>
                <a:gd name="T28" fmla="*/ 822 w 969"/>
                <a:gd name="T29" fmla="*/ 671 h 1192"/>
                <a:gd name="T30" fmla="*/ 834 w 969"/>
                <a:gd name="T31" fmla="*/ 659 h 1192"/>
                <a:gd name="T32" fmla="*/ 840 w 969"/>
                <a:gd name="T33" fmla="*/ 647 h 1192"/>
                <a:gd name="T34" fmla="*/ 834 w 969"/>
                <a:gd name="T35" fmla="*/ 641 h 1192"/>
                <a:gd name="T36" fmla="*/ 828 w 969"/>
                <a:gd name="T37" fmla="*/ 629 h 1192"/>
                <a:gd name="T38" fmla="*/ 828 w 969"/>
                <a:gd name="T39" fmla="*/ 590 h 1192"/>
                <a:gd name="T40" fmla="*/ 840 w 969"/>
                <a:gd name="T41" fmla="*/ 560 h 1192"/>
                <a:gd name="T42" fmla="*/ 853 w 969"/>
                <a:gd name="T43" fmla="*/ 530 h 1192"/>
                <a:gd name="T44" fmla="*/ 877 w 969"/>
                <a:gd name="T45" fmla="*/ 500 h 1192"/>
                <a:gd name="T46" fmla="*/ 893 w 969"/>
                <a:gd name="T47" fmla="*/ 470 h 1192"/>
                <a:gd name="T48" fmla="*/ 901 w 969"/>
                <a:gd name="T49" fmla="*/ 452 h 1192"/>
                <a:gd name="T50" fmla="*/ 909 w 969"/>
                <a:gd name="T51" fmla="*/ 446 h 1192"/>
                <a:gd name="T52" fmla="*/ 909 w 969"/>
                <a:gd name="T53" fmla="*/ 362 h 1192"/>
                <a:gd name="T54" fmla="*/ 909 w 969"/>
                <a:gd name="T55" fmla="*/ 356 h 1192"/>
                <a:gd name="T56" fmla="*/ 915 w 969"/>
                <a:gd name="T57" fmla="*/ 350 h 1192"/>
                <a:gd name="T58" fmla="*/ 933 w 969"/>
                <a:gd name="T59" fmla="*/ 320 h 1192"/>
                <a:gd name="T60" fmla="*/ 945 w 969"/>
                <a:gd name="T61" fmla="*/ 284 h 1192"/>
                <a:gd name="T62" fmla="*/ 957 w 969"/>
                <a:gd name="T63" fmla="*/ 254 h 1192"/>
                <a:gd name="T64" fmla="*/ 963 w 969"/>
                <a:gd name="T65" fmla="*/ 242 h 1192"/>
                <a:gd name="T66" fmla="*/ 969 w 969"/>
                <a:gd name="T67" fmla="*/ 230 h 1192"/>
                <a:gd name="T68" fmla="*/ 987 w 969"/>
                <a:gd name="T69" fmla="*/ 173 h 1192"/>
                <a:gd name="T70" fmla="*/ 1005 w 969"/>
                <a:gd name="T71" fmla="*/ 137 h 1192"/>
                <a:gd name="T72" fmla="*/ 1011 w 969"/>
                <a:gd name="T73" fmla="*/ 125 h 1192"/>
                <a:gd name="T74" fmla="*/ 1011 w 969"/>
                <a:gd name="T75" fmla="*/ 119 h 1192"/>
                <a:gd name="T76" fmla="*/ 1029 w 969"/>
                <a:gd name="T77" fmla="*/ 0 h 1192"/>
                <a:gd name="T78" fmla="*/ 1005 w 969"/>
                <a:gd name="T79" fmla="*/ 47 h 1192"/>
                <a:gd name="T80" fmla="*/ 828 w 969"/>
                <a:gd name="T81" fmla="*/ 113 h 1192"/>
                <a:gd name="T82" fmla="*/ 751 w 969"/>
                <a:gd name="T83" fmla="*/ 161 h 1192"/>
                <a:gd name="T84" fmla="*/ 490 w 969"/>
                <a:gd name="T85" fmla="*/ 248 h 1192"/>
                <a:gd name="T86" fmla="*/ 296 w 969"/>
                <a:gd name="T87" fmla="*/ 302 h 1192"/>
                <a:gd name="T88" fmla="*/ 188 w 969"/>
                <a:gd name="T89" fmla="*/ 308 h 1192"/>
                <a:gd name="T90" fmla="*/ 12 w 969"/>
                <a:gd name="T91" fmla="*/ 500 h 1192"/>
                <a:gd name="T92" fmla="*/ 0 w 969"/>
                <a:gd name="T93" fmla="*/ 524 h 1192"/>
                <a:gd name="T94" fmla="*/ 0 w 969"/>
                <a:gd name="T95" fmla="*/ 1231 h 1192"/>
                <a:gd name="T96" fmla="*/ 96 w 969"/>
                <a:gd name="T97" fmla="*/ 1225 h 1192"/>
                <a:gd name="T98" fmla="*/ 338 w 969"/>
                <a:gd name="T99" fmla="*/ 1231 h 1192"/>
                <a:gd name="T100" fmla="*/ 338 w 969"/>
                <a:gd name="T101" fmla="*/ 1231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95 w 2176"/>
                <a:gd name="T1" fmla="*/ 797 h 1505"/>
                <a:gd name="T2" fmla="*/ 1265 w 2176"/>
                <a:gd name="T3" fmla="*/ 1270 h 1505"/>
                <a:gd name="T4" fmla="*/ 1016 w 2176"/>
                <a:gd name="T5" fmla="*/ 1223 h 1505"/>
                <a:gd name="T6" fmla="*/ 768 w 2176"/>
                <a:gd name="T7" fmla="*/ 1157 h 1505"/>
                <a:gd name="T8" fmla="*/ 472 w 2176"/>
                <a:gd name="T9" fmla="*/ 1139 h 1505"/>
                <a:gd name="T10" fmla="*/ 0 w 2176"/>
                <a:gd name="T11" fmla="*/ 1109 h 1505"/>
                <a:gd name="T12" fmla="*/ 30 w 2176"/>
                <a:gd name="T13" fmla="*/ 1145 h 1505"/>
                <a:gd name="T14" fmla="*/ 526 w 2176"/>
                <a:gd name="T15" fmla="*/ 1163 h 1505"/>
                <a:gd name="T16" fmla="*/ 822 w 2176"/>
                <a:gd name="T17" fmla="*/ 1217 h 1505"/>
                <a:gd name="T18" fmla="*/ 1205 w 2176"/>
                <a:gd name="T19" fmla="*/ 1346 h 1505"/>
                <a:gd name="T20" fmla="*/ 1140 w 2176"/>
                <a:gd name="T21" fmla="*/ 1364 h 1505"/>
                <a:gd name="T22" fmla="*/ 756 w 2176"/>
                <a:gd name="T23" fmla="*/ 1550 h 1505"/>
                <a:gd name="T24" fmla="*/ 810 w 2176"/>
                <a:gd name="T25" fmla="*/ 1526 h 1505"/>
                <a:gd name="T26" fmla="*/ 921 w 2176"/>
                <a:gd name="T27" fmla="*/ 1484 h 1505"/>
                <a:gd name="T28" fmla="*/ 1082 w 2176"/>
                <a:gd name="T29" fmla="*/ 1400 h 1505"/>
                <a:gd name="T30" fmla="*/ 1289 w 2176"/>
                <a:gd name="T31" fmla="*/ 1340 h 1505"/>
                <a:gd name="T32" fmla="*/ 1344 w 2176"/>
                <a:gd name="T33" fmla="*/ 1253 h 1505"/>
                <a:gd name="T34" fmla="*/ 1737 w 2176"/>
                <a:gd name="T35" fmla="*/ 1073 h 1505"/>
                <a:gd name="T36" fmla="*/ 2051 w 2176"/>
                <a:gd name="T37" fmla="*/ 983 h 1505"/>
                <a:gd name="T38" fmla="*/ 2312 w 2176"/>
                <a:gd name="T39" fmla="*/ 851 h 1505"/>
                <a:gd name="T40" fmla="*/ 2084 w 2176"/>
                <a:gd name="T41" fmla="*/ 941 h 1505"/>
                <a:gd name="T42" fmla="*/ 1761 w 2176"/>
                <a:gd name="T43" fmla="*/ 1019 h 1505"/>
                <a:gd name="T44" fmla="*/ 1429 w 2176"/>
                <a:gd name="T45" fmla="*/ 1181 h 1505"/>
                <a:gd name="T46" fmla="*/ 1594 w 2176"/>
                <a:gd name="T47" fmla="*/ 935 h 1505"/>
                <a:gd name="T48" fmla="*/ 1725 w 2176"/>
                <a:gd name="T49" fmla="*/ 560 h 1505"/>
                <a:gd name="T50" fmla="*/ 1849 w 2176"/>
                <a:gd name="T51" fmla="*/ 387 h 1505"/>
                <a:gd name="T52" fmla="*/ 2104 w 2176"/>
                <a:gd name="T53" fmla="*/ 60 h 1505"/>
                <a:gd name="T54" fmla="*/ 2131 w 2176"/>
                <a:gd name="T55" fmla="*/ 0 h 1505"/>
                <a:gd name="T56" fmla="*/ 2097 w 2176"/>
                <a:gd name="T57" fmla="*/ 0 h 1505"/>
                <a:gd name="T58" fmla="*/ 1701 w 2176"/>
                <a:gd name="T59" fmla="*/ 495 h 1505"/>
                <a:gd name="T60" fmla="*/ 1567 w 2176"/>
                <a:gd name="T61" fmla="*/ 917 h 1505"/>
                <a:gd name="T62" fmla="*/ 1330 w 2176"/>
                <a:gd name="T63" fmla="*/ 1205 h 1505"/>
                <a:gd name="T64" fmla="*/ 1205 w 2176"/>
                <a:gd name="T65" fmla="*/ 935 h 1505"/>
                <a:gd name="T66" fmla="*/ 1070 w 2176"/>
                <a:gd name="T67" fmla="*/ 555 h 1505"/>
                <a:gd name="T68" fmla="*/ 945 w 2176"/>
                <a:gd name="T69" fmla="*/ 222 h 1505"/>
                <a:gd name="T70" fmla="*/ 834 w 2176"/>
                <a:gd name="T71" fmla="*/ 0 h 1505"/>
                <a:gd name="T72" fmla="*/ 798 w 2176"/>
                <a:gd name="T73" fmla="*/ 0 h 1505"/>
                <a:gd name="T74" fmla="*/ 963 w 2176"/>
                <a:gd name="T75" fmla="*/ 369 h 1505"/>
                <a:gd name="T76" fmla="*/ 1095 w 2176"/>
                <a:gd name="T77" fmla="*/ 797 h 1505"/>
                <a:gd name="T78" fmla="*/ 1095 w 2176"/>
                <a:gd name="T79" fmla="*/ 797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76 w 813"/>
                <a:gd name="T1" fmla="*/ 579 h 804"/>
                <a:gd name="T2" fmla="*/ 344 w 813"/>
                <a:gd name="T3" fmla="*/ 453 h 804"/>
                <a:gd name="T4" fmla="*/ 676 w 813"/>
                <a:gd name="T5" fmla="*/ 231 h 804"/>
                <a:gd name="T6" fmla="*/ 858 w 813"/>
                <a:gd name="T7" fmla="*/ 0 h 804"/>
                <a:gd name="T8" fmla="*/ 720 w 813"/>
                <a:gd name="T9" fmla="*/ 150 h 804"/>
                <a:gd name="T10" fmla="*/ 159 w 813"/>
                <a:gd name="T11" fmla="*/ 519 h 804"/>
                <a:gd name="T12" fmla="*/ 0 w 813"/>
                <a:gd name="T13" fmla="*/ 762 h 804"/>
                <a:gd name="T14" fmla="*/ 0 w 813"/>
                <a:gd name="T15" fmla="*/ 834 h 804"/>
                <a:gd name="T16" fmla="*/ 176 w 813"/>
                <a:gd name="T17" fmla="*/ 579 h 804"/>
                <a:gd name="T18" fmla="*/ 176 w 813"/>
                <a:gd name="T19" fmla="*/ 579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90 w 759"/>
                <a:gd name="T1" fmla="*/ 66 h 107"/>
                <a:gd name="T2" fmla="*/ 804 w 759"/>
                <a:gd name="T3" fmla="*/ 0 h 107"/>
                <a:gd name="T4" fmla="*/ 526 w 759"/>
                <a:gd name="T5" fmla="*/ 36 h 107"/>
                <a:gd name="T6" fmla="*/ 153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90 w 759"/>
                <a:gd name="T15" fmla="*/ 66 h 107"/>
                <a:gd name="T16" fmla="*/ 490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477 w 3169"/>
                <a:gd name="T1" fmla="*/ 254 h 743"/>
                <a:gd name="T2" fmla="*/ 1840 w 3169"/>
                <a:gd name="T3" fmla="*/ 248 h 743"/>
                <a:gd name="T4" fmla="*/ 2222 w 3169"/>
                <a:gd name="T5" fmla="*/ 266 h 743"/>
                <a:gd name="T6" fmla="*/ 2664 w 3169"/>
                <a:gd name="T7" fmla="*/ 248 h 743"/>
                <a:gd name="T8" fmla="*/ 3369 w 3169"/>
                <a:gd name="T9" fmla="*/ 219 h 743"/>
                <a:gd name="T10" fmla="*/ 3311 w 3169"/>
                <a:gd name="T11" fmla="*/ 201 h 743"/>
                <a:gd name="T12" fmla="*/ 2573 w 3169"/>
                <a:gd name="T13" fmla="*/ 236 h 743"/>
                <a:gd name="T14" fmla="*/ 2129 w 3169"/>
                <a:gd name="T15" fmla="*/ 236 h 743"/>
                <a:gd name="T16" fmla="*/ 1549 w 3169"/>
                <a:gd name="T17" fmla="*/ 201 h 743"/>
                <a:gd name="T18" fmla="*/ 1641 w 3169"/>
                <a:gd name="T19" fmla="*/ 168 h 743"/>
                <a:gd name="T20" fmla="*/ 2169 w 3169"/>
                <a:gd name="T21" fmla="*/ 0 h 743"/>
                <a:gd name="T22" fmla="*/ 2082 w 3169"/>
                <a:gd name="T23" fmla="*/ 24 h 743"/>
                <a:gd name="T24" fmla="*/ 1956 w 3169"/>
                <a:gd name="T25" fmla="*/ 66 h 743"/>
                <a:gd name="T26" fmla="*/ 1707 w 3169"/>
                <a:gd name="T27" fmla="*/ 138 h 743"/>
                <a:gd name="T28" fmla="*/ 1428 w 3169"/>
                <a:gd name="T29" fmla="*/ 213 h 743"/>
                <a:gd name="T30" fmla="*/ 1343 w 3169"/>
                <a:gd name="T31" fmla="*/ 266 h 743"/>
                <a:gd name="T32" fmla="*/ 810 w 3169"/>
                <a:gd name="T33" fmla="*/ 428 h 743"/>
                <a:gd name="T34" fmla="*/ 350 w 3169"/>
                <a:gd name="T35" fmla="*/ 518 h 743"/>
                <a:gd name="T36" fmla="*/ 0 w 3169"/>
                <a:gd name="T37" fmla="*/ 647 h 743"/>
                <a:gd name="T38" fmla="*/ 314 w 3169"/>
                <a:gd name="T39" fmla="*/ 554 h 743"/>
                <a:gd name="T40" fmla="*/ 780 w 3169"/>
                <a:gd name="T41" fmla="*/ 464 h 743"/>
                <a:gd name="T42" fmla="*/ 1253 w 3169"/>
                <a:gd name="T43" fmla="*/ 326 h 743"/>
                <a:gd name="T44" fmla="*/ 1041 w 3169"/>
                <a:gd name="T45" fmla="*/ 506 h 743"/>
                <a:gd name="T46" fmla="*/ 927 w 3169"/>
                <a:gd name="T47" fmla="*/ 773 h 743"/>
                <a:gd name="T48" fmla="*/ 921 w 3169"/>
                <a:gd name="T49" fmla="*/ 773 h 743"/>
                <a:gd name="T50" fmla="*/ 993 w 3169"/>
                <a:gd name="T51" fmla="*/ 773 h 743"/>
                <a:gd name="T52" fmla="*/ 1082 w 3169"/>
                <a:gd name="T53" fmla="*/ 512 h 743"/>
                <a:gd name="T54" fmla="*/ 1378 w 3169"/>
                <a:gd name="T55" fmla="*/ 296 h 743"/>
                <a:gd name="T56" fmla="*/ 1627 w 3169"/>
                <a:gd name="T57" fmla="*/ 464 h 743"/>
                <a:gd name="T58" fmla="*/ 1881 w 3169"/>
                <a:gd name="T59" fmla="*/ 707 h 743"/>
                <a:gd name="T60" fmla="*/ 1974 w 3169"/>
                <a:gd name="T61" fmla="*/ 773 h 743"/>
                <a:gd name="T62" fmla="*/ 2039 w 3169"/>
                <a:gd name="T63" fmla="*/ 773 h 743"/>
                <a:gd name="T64" fmla="*/ 1797 w 3169"/>
                <a:gd name="T65" fmla="*/ 542 h 743"/>
                <a:gd name="T66" fmla="*/ 1477 w 3169"/>
                <a:gd name="T67" fmla="*/ 254 h 743"/>
                <a:gd name="T68" fmla="*/ 1477 w 3169"/>
                <a:gd name="T69" fmla="*/ 254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1041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1049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962 w 2153"/>
                <a:gd name="T1" fmla="*/ 881 h 1930"/>
                <a:gd name="T2" fmla="*/ 2059 w 2153"/>
                <a:gd name="T3" fmla="*/ 1049 h 1930"/>
                <a:gd name="T4" fmla="*/ 2186 w 2153"/>
                <a:gd name="T5" fmla="*/ 1198 h 1930"/>
                <a:gd name="T6" fmla="*/ 2252 w 2153"/>
                <a:gd name="T7" fmla="*/ 1291 h 1930"/>
                <a:gd name="T8" fmla="*/ 2289 w 2153"/>
                <a:gd name="T9" fmla="*/ 1339 h 1930"/>
                <a:gd name="T10" fmla="*/ 2009 w 2153"/>
                <a:gd name="T11" fmla="*/ 1007 h 1930"/>
                <a:gd name="T12" fmla="*/ 1980 w 2153"/>
                <a:gd name="T13" fmla="*/ 959 h 1930"/>
                <a:gd name="T14" fmla="*/ 1900 w 2153"/>
                <a:gd name="T15" fmla="*/ 1285 h 1930"/>
                <a:gd name="T16" fmla="*/ 1886 w 2153"/>
                <a:gd name="T17" fmla="*/ 1531 h 1930"/>
                <a:gd name="T18" fmla="*/ 1938 w 2153"/>
                <a:gd name="T19" fmla="*/ 1966 h 1930"/>
                <a:gd name="T20" fmla="*/ 1907 w 2153"/>
                <a:gd name="T21" fmla="*/ 1990 h 1930"/>
                <a:gd name="T22" fmla="*/ 1859 w 2153"/>
                <a:gd name="T23" fmla="*/ 1579 h 1930"/>
                <a:gd name="T24" fmla="*/ 1838 w 2153"/>
                <a:gd name="T25" fmla="*/ 1333 h 1930"/>
                <a:gd name="T26" fmla="*/ 1879 w 2153"/>
                <a:gd name="T27" fmla="*/ 1115 h 1930"/>
                <a:gd name="T28" fmla="*/ 1886 w 2153"/>
                <a:gd name="T29" fmla="*/ 905 h 1930"/>
                <a:gd name="T30" fmla="*/ 1348 w 2153"/>
                <a:gd name="T31" fmla="*/ 1037 h 1930"/>
                <a:gd name="T32" fmla="*/ 880 w 2153"/>
                <a:gd name="T33" fmla="*/ 1162 h 1930"/>
                <a:gd name="T34" fmla="*/ 338 w 2153"/>
                <a:gd name="T35" fmla="*/ 1357 h 1930"/>
                <a:gd name="T36" fmla="*/ 18 w 2153"/>
                <a:gd name="T37" fmla="*/ 1465 h 1930"/>
                <a:gd name="T38" fmla="*/ 326 w 2153"/>
                <a:gd name="T39" fmla="*/ 1327 h 1930"/>
                <a:gd name="T40" fmla="*/ 727 w 2153"/>
                <a:gd name="T41" fmla="*/ 1174 h 1930"/>
                <a:gd name="T42" fmla="*/ 1083 w 2153"/>
                <a:gd name="T43" fmla="*/ 1067 h 1930"/>
                <a:gd name="T44" fmla="*/ 1501 w 2153"/>
                <a:gd name="T45" fmla="*/ 959 h 1930"/>
                <a:gd name="T46" fmla="*/ 1797 w 2153"/>
                <a:gd name="T47" fmla="*/ 845 h 1930"/>
                <a:gd name="T48" fmla="*/ 1423 w 2153"/>
                <a:gd name="T49" fmla="*/ 638 h 1930"/>
                <a:gd name="T50" fmla="*/ 921 w 2153"/>
                <a:gd name="T51" fmla="*/ 530 h 1930"/>
                <a:gd name="T52" fmla="*/ 242 w 2153"/>
                <a:gd name="T53" fmla="*/ 161 h 1930"/>
                <a:gd name="T54" fmla="*/ 0 w 2153"/>
                <a:gd name="T55" fmla="*/ 83 h 1930"/>
                <a:gd name="T56" fmla="*/ 344 w 2153"/>
                <a:gd name="T57" fmla="*/ 179 h 1930"/>
                <a:gd name="T58" fmla="*/ 757 w 2153"/>
                <a:gd name="T59" fmla="*/ 398 h 1930"/>
                <a:gd name="T60" fmla="*/ 993 w 2153"/>
                <a:gd name="T61" fmla="*/ 506 h 1930"/>
                <a:gd name="T62" fmla="*/ 1441 w 2153"/>
                <a:gd name="T63" fmla="*/ 608 h 1930"/>
                <a:gd name="T64" fmla="*/ 1755 w 2153"/>
                <a:gd name="T65" fmla="*/ 773 h 1930"/>
                <a:gd name="T66" fmla="*/ 1513 w 2153"/>
                <a:gd name="T67" fmla="*/ 476 h 1930"/>
                <a:gd name="T68" fmla="*/ 1370 w 2153"/>
                <a:gd name="T69" fmla="*/ 191 h 1930"/>
                <a:gd name="T70" fmla="*/ 1229 w 2153"/>
                <a:gd name="T71" fmla="*/ 0 h 1930"/>
                <a:gd name="T72" fmla="*/ 1429 w 2153"/>
                <a:gd name="T73" fmla="*/ 215 h 1930"/>
                <a:gd name="T74" fmla="*/ 1583 w 2153"/>
                <a:gd name="T75" fmla="*/ 500 h 1930"/>
                <a:gd name="T76" fmla="*/ 1859 w 2153"/>
                <a:gd name="T77" fmla="*/ 833 h 1930"/>
                <a:gd name="T78" fmla="*/ 1962 w 2153"/>
                <a:gd name="T79" fmla="*/ 881 h 1930"/>
                <a:gd name="T80" fmla="*/ 1962 w 2153"/>
                <a:gd name="T81" fmla="*/ 881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</p:grpSp>
      <p:sp>
        <p:nvSpPr>
          <p:cNvPr id="411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9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FA0290C5-9754-4BA6-86EB-79897EFBB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4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8640"/>
            <a:ext cx="7920880" cy="5976664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fr-FR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Le symbolisme dans Amélie Poulain</a:t>
            </a:r>
          </a:p>
          <a:p>
            <a:pPr marL="0" indent="0" algn="ctr">
              <a:buNone/>
              <a:defRPr/>
            </a:pPr>
            <a:endParaRPr lang="fr-FR" sz="3000" dirty="0">
              <a:solidFill>
                <a:schemeClr val="accent4">
                  <a:lumMod val="1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  <a:defRPr/>
            </a:pPr>
            <a:r>
              <a:rPr lang="fr-FR" sz="3000" dirty="0" smtClean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Vous allez, pendant le visionnement du film Amélie, prendre en note dix symboles différents et donner votre interprétation.</a:t>
            </a:r>
          </a:p>
          <a:p>
            <a:pPr marL="0" indent="0" algn="ctr">
              <a:buNone/>
              <a:defRPr/>
            </a:pPr>
            <a:endParaRPr lang="fr-FR" sz="3000" dirty="0" smtClean="0">
              <a:solidFill>
                <a:schemeClr val="accent4">
                  <a:lumMod val="1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  <a:defRPr/>
            </a:pPr>
            <a:endParaRPr lang="fr-FR" sz="3000" dirty="0" smtClean="0">
              <a:solidFill>
                <a:schemeClr val="accent4">
                  <a:lumMod val="1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  <a:defRPr/>
            </a:pPr>
            <a:r>
              <a:rPr lang="fr-FR" sz="30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Évaluation</a:t>
            </a:r>
          </a:p>
          <a:p>
            <a:pPr marL="0" indent="0" algn="ctr">
              <a:buNone/>
              <a:defRPr/>
            </a:pPr>
            <a:r>
              <a:rPr lang="fr-FR" sz="30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Contenu</a:t>
            </a:r>
            <a:r>
              <a:rPr lang="fr-FR" sz="3000" dirty="0" smtClean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: 10 symboles différents</a:t>
            </a:r>
            <a:br>
              <a:rPr lang="fr-FR" sz="3000" dirty="0" smtClean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fr-FR" sz="3000" dirty="0" smtClean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les explications / votre interprétation</a:t>
            </a:r>
          </a:p>
          <a:p>
            <a:pPr marL="0" indent="0" algn="ctr">
              <a:buNone/>
              <a:defRPr/>
            </a:pPr>
            <a:r>
              <a:rPr lang="fr-FR" sz="30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Organisation</a:t>
            </a:r>
            <a:r>
              <a:rPr lang="fr-FR" sz="3000" dirty="0" smtClean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: nom, date, titre, clair et soigné</a:t>
            </a:r>
            <a:endParaRPr lang="fr-CA" sz="3000" dirty="0">
              <a:solidFill>
                <a:schemeClr val="accent4">
                  <a:lumMod val="1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25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8640"/>
            <a:ext cx="8568952" cy="5976664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fr-CA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Quelques exemples dans</a:t>
            </a:r>
            <a:br>
              <a:rPr lang="fr-CA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fr-CA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une série de films biens connus</a:t>
            </a:r>
            <a:endParaRPr lang="fr-CA" b="1" dirty="0">
              <a:solidFill>
                <a:schemeClr val="accent4">
                  <a:lumMod val="1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http://img1.wikia.nocookie.net/__cb20110407205456/harrypotter/images/e/e6/DH1_Albus_Dumbledore's_signature_with_Deathly_Hallows_symb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2817"/>
            <a:ext cx="9159417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333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4658" y="990340"/>
            <a:ext cx="5439342" cy="4680520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fr-FR" sz="2500" b="1" dirty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Le phénix</a:t>
            </a:r>
          </a:p>
          <a:p>
            <a:pPr marL="0" indent="0" algn="ctr">
              <a:buNone/>
              <a:defRPr/>
            </a:pPr>
            <a:endParaRPr lang="fr-FR" sz="2500" dirty="0">
              <a:solidFill>
                <a:schemeClr val="accent4">
                  <a:lumMod val="1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  <a:defRPr/>
            </a:pPr>
            <a:r>
              <a:rPr lang="fr-FR" sz="2500" dirty="0" smtClean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Il </a:t>
            </a:r>
            <a:r>
              <a:rPr lang="fr-FR" sz="2500" dirty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est </a:t>
            </a:r>
            <a:r>
              <a:rPr lang="fr-FR" sz="2500" dirty="0" smtClean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un </a:t>
            </a:r>
            <a:r>
              <a:rPr lang="fr-FR" sz="2500" dirty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symbole de renaissance, de beauté et de </a:t>
            </a:r>
            <a:r>
              <a:rPr lang="fr-FR" sz="2500" dirty="0" smtClean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longévité</a:t>
            </a:r>
          </a:p>
          <a:p>
            <a:pPr marL="0" indent="0" algn="ctr">
              <a:buNone/>
              <a:defRPr/>
            </a:pPr>
            <a:r>
              <a:rPr lang="fr-FR" sz="2500" dirty="0" smtClean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(</a:t>
            </a:r>
            <a:r>
              <a:rPr lang="fr-FR" sz="2500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Dumbledore</a:t>
            </a:r>
            <a:r>
              <a:rPr lang="fr-FR" sz="2500" dirty="0" smtClean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-  son </a:t>
            </a:r>
            <a:r>
              <a:rPr lang="fr-FR" sz="2500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patronus</a:t>
            </a:r>
            <a:r>
              <a:rPr lang="fr-FR" sz="2500" dirty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fr-FR" sz="2500" dirty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fr-FR" sz="2500" dirty="0" smtClean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est </a:t>
            </a:r>
            <a:r>
              <a:rPr lang="fr-FR" sz="2500" dirty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un phénix</a:t>
            </a:r>
            <a:r>
              <a:rPr lang="fr-FR" sz="2500" dirty="0" smtClean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.).</a:t>
            </a:r>
          </a:p>
          <a:p>
            <a:pPr marL="0" indent="0" algn="ctr">
              <a:buNone/>
              <a:defRPr/>
            </a:pPr>
            <a:endParaRPr lang="fr-FR" sz="2500" dirty="0">
              <a:solidFill>
                <a:schemeClr val="accent4">
                  <a:lumMod val="1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  <a:defRPr/>
            </a:pPr>
            <a:r>
              <a:rPr lang="fr-FR" sz="2500" dirty="0" smtClean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Il </a:t>
            </a:r>
            <a:r>
              <a:rPr lang="fr-FR" sz="2500" dirty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est le symbole du triomphe de la vie sur la mort, du bien sur le mal (d'où l'appellation de « l'ordre du phénix »)</a:t>
            </a:r>
            <a:endParaRPr lang="fr-CA" sz="2500" dirty="0">
              <a:solidFill>
                <a:schemeClr val="accent4">
                  <a:lumMod val="1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 descr="http://www.sitedesmarques.com/affiliation/zanox/images/oxybul-eveil-et-jeux/58/0e9fad61fea671f50412580d560884fb-livre-harry-potter-t5-l-o_G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38" r="16409"/>
          <a:stretch/>
        </p:blipFill>
        <p:spPr bwMode="auto">
          <a:xfrm>
            <a:off x="248274" y="764704"/>
            <a:ext cx="3456384" cy="513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66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780" y="2492896"/>
            <a:ext cx="8532440" cy="4851920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fr-FR" sz="2500" b="1" dirty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Le Chiffre 7</a:t>
            </a:r>
            <a:endParaRPr lang="fr-FR" sz="2500" b="1" dirty="0" smtClean="0">
              <a:solidFill>
                <a:schemeClr val="accent4">
                  <a:lumMod val="1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  <a:defRPr/>
            </a:pPr>
            <a:r>
              <a:rPr lang="fr-FR" sz="2500" dirty="0" smtClean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* </a:t>
            </a:r>
            <a:r>
              <a:rPr lang="fr-FR" sz="2500" dirty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Il y a 7 tomes dans la saga Harry </a:t>
            </a:r>
            <a:r>
              <a:rPr lang="fr-FR" sz="2500" dirty="0" smtClean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Potter</a:t>
            </a:r>
            <a:endParaRPr lang="fr-FR" sz="2500" dirty="0">
              <a:solidFill>
                <a:schemeClr val="accent4">
                  <a:lumMod val="1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  <a:defRPr/>
            </a:pPr>
            <a:r>
              <a:rPr lang="fr-FR" sz="2500" dirty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* Harry combat 7 fois Lord </a:t>
            </a:r>
            <a:r>
              <a:rPr lang="fr-FR" sz="2500" dirty="0" err="1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Voldemort</a:t>
            </a:r>
            <a:r>
              <a:rPr lang="fr-FR" sz="2500" dirty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au cours de sa </a:t>
            </a:r>
            <a:r>
              <a:rPr lang="fr-FR" sz="2500" dirty="0" smtClean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vie</a:t>
            </a:r>
            <a:endParaRPr lang="fr-FR" sz="2500" dirty="0">
              <a:solidFill>
                <a:schemeClr val="accent4">
                  <a:lumMod val="1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  <a:defRPr/>
            </a:pPr>
            <a:r>
              <a:rPr lang="fr-FR" sz="2500" dirty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* Il faut suivre 7 années d'études à </a:t>
            </a:r>
            <a:r>
              <a:rPr lang="fr-FR" sz="2500" dirty="0" err="1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Poudlard</a:t>
            </a:r>
            <a:r>
              <a:rPr lang="fr-FR" sz="2500" dirty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pour </a:t>
            </a:r>
            <a:r>
              <a:rPr lang="fr-FR" sz="2500" dirty="0" err="1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etre</a:t>
            </a:r>
            <a:r>
              <a:rPr lang="fr-FR" sz="2500" dirty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fr-FR" sz="2500" dirty="0" smtClean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diplômé</a:t>
            </a:r>
            <a:endParaRPr lang="fr-FR" sz="2500" dirty="0">
              <a:solidFill>
                <a:schemeClr val="accent4">
                  <a:lumMod val="1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  <a:defRPr/>
            </a:pPr>
            <a:r>
              <a:rPr lang="fr-FR" sz="2500" dirty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* Il y a 7 joueurs dans une équipe de </a:t>
            </a:r>
            <a:r>
              <a:rPr lang="fr-FR" sz="2500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Quidditch</a:t>
            </a:r>
            <a:endParaRPr lang="fr-FR" sz="2500" dirty="0">
              <a:solidFill>
                <a:schemeClr val="accent4">
                  <a:lumMod val="1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  <a:defRPr/>
            </a:pPr>
            <a:r>
              <a:rPr lang="fr-FR" sz="2500" dirty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* Les enfants </a:t>
            </a:r>
            <a:r>
              <a:rPr lang="fr-FR" sz="2500" dirty="0" err="1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Weasley</a:t>
            </a:r>
            <a:r>
              <a:rPr lang="fr-FR" sz="2500" dirty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sont 7 : Bill, Charlie, Percy, Fred, George, Ron , </a:t>
            </a:r>
            <a:r>
              <a:rPr lang="fr-FR" sz="2500" dirty="0" smtClean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Ginny</a:t>
            </a:r>
            <a:endParaRPr lang="fr-FR" sz="2500" dirty="0">
              <a:solidFill>
                <a:schemeClr val="accent4">
                  <a:lumMod val="1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  <a:defRPr/>
            </a:pPr>
            <a:r>
              <a:rPr lang="fr-FR" sz="2500" dirty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* </a:t>
            </a:r>
            <a:r>
              <a:rPr lang="fr-FR" sz="2500" dirty="0" err="1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Voldemort</a:t>
            </a:r>
            <a:r>
              <a:rPr lang="fr-FR" sz="2500" dirty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avait créé 7 </a:t>
            </a:r>
            <a:r>
              <a:rPr lang="fr-FR" sz="2500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horcruxes</a:t>
            </a:r>
            <a:endParaRPr lang="fr-FR" sz="2500" dirty="0">
              <a:solidFill>
                <a:schemeClr val="accent4">
                  <a:lumMod val="1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  <a:defRPr/>
            </a:pPr>
            <a:r>
              <a:rPr lang="fr-FR" sz="2500" dirty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* Au </a:t>
            </a:r>
            <a:r>
              <a:rPr lang="fr-FR" sz="2500" dirty="0" err="1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Quidditch</a:t>
            </a:r>
            <a:r>
              <a:rPr lang="fr-FR" sz="2500" dirty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, Harry porte le numéro 7</a:t>
            </a:r>
            <a:endParaRPr lang="fr-CA" sz="2500" dirty="0">
              <a:solidFill>
                <a:schemeClr val="accent4">
                  <a:lumMod val="1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4" name="Picture 2" descr="http://static1.purebreak.com/articles/1/19/84/1/@/32258-19841-diapo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88638"/>
            <a:ext cx="3456384" cy="194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224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780" y="2492896"/>
            <a:ext cx="8532440" cy="4851920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fr-FR" sz="2500" b="1" dirty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Le Chiffre </a:t>
            </a:r>
            <a:r>
              <a:rPr lang="fr-FR" sz="25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7 - explication</a:t>
            </a:r>
          </a:p>
          <a:p>
            <a:pPr marL="0" indent="0" algn="ctr">
              <a:buNone/>
              <a:defRPr/>
            </a:pPr>
            <a:r>
              <a:rPr lang="fr-FR" sz="2500" dirty="0" smtClean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Pensez </a:t>
            </a:r>
            <a:r>
              <a:rPr lang="fr-FR" sz="2500" dirty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aux 7 jours de la </a:t>
            </a:r>
            <a:r>
              <a:rPr lang="fr-FR" sz="2500" dirty="0" smtClean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semaine. Le </a:t>
            </a:r>
            <a:r>
              <a:rPr lang="fr-FR" sz="2500" dirty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chiffre 7 symbolise un cercle </a:t>
            </a:r>
            <a:r>
              <a:rPr lang="fr-FR" sz="2500" dirty="0" smtClean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complet</a:t>
            </a:r>
            <a:br>
              <a:rPr lang="fr-FR" sz="2500" dirty="0" smtClean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</a:br>
            <a:endParaRPr lang="fr-FR" sz="2500" dirty="0" smtClean="0">
              <a:solidFill>
                <a:schemeClr val="accent4">
                  <a:lumMod val="1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  <a:defRPr/>
            </a:pPr>
            <a:r>
              <a:rPr lang="fr-FR" sz="2500" dirty="0" smtClean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7 indique le sens d'un changement après un cycle</a:t>
            </a:r>
            <a:br>
              <a:rPr lang="fr-FR" sz="2500" dirty="0" smtClean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fr-FR" sz="2500" dirty="0" smtClean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accompli et d'un renouvellement positif »</a:t>
            </a:r>
            <a:br>
              <a:rPr lang="fr-FR" sz="2500" dirty="0" smtClean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</a:br>
            <a:endParaRPr lang="fr-FR" sz="2500" dirty="0" smtClean="0">
              <a:solidFill>
                <a:schemeClr val="accent4">
                  <a:lumMod val="1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  <a:defRPr/>
            </a:pPr>
            <a:r>
              <a:rPr lang="fr-FR" sz="2500" dirty="0" smtClean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L'idée </a:t>
            </a:r>
            <a:r>
              <a:rPr lang="fr-FR" sz="2500" dirty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du cercle, de la « boucle bouclée </a:t>
            </a:r>
            <a:r>
              <a:rPr lang="fr-FR" sz="2500" dirty="0" smtClean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»</a:t>
            </a:r>
            <a:endParaRPr lang="fr-CA" sz="2500" dirty="0">
              <a:solidFill>
                <a:schemeClr val="accent4">
                  <a:lumMod val="1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4" name="Picture 2" descr="http://static1.purebreak.com/articles/1/19/84/1/@/32258-19841-diapo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88638"/>
            <a:ext cx="3456384" cy="194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077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73612" y="476672"/>
            <a:ext cx="8568952" cy="5832648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fr-CA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L’organisation</a:t>
            </a:r>
            <a:br>
              <a:rPr lang="fr-CA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</a:br>
            <a:endParaRPr lang="fr-CA" b="1" dirty="0" smtClean="0">
              <a:solidFill>
                <a:schemeClr val="accent4">
                  <a:lumMod val="1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  <a:defRPr/>
            </a:pPr>
            <a:endParaRPr lang="fr-CA" b="1" dirty="0">
              <a:solidFill>
                <a:schemeClr val="accent4">
                  <a:lumMod val="1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  <a:defRPr/>
            </a:pPr>
            <a:endParaRPr lang="fr-CA" b="1" dirty="0" smtClean="0">
              <a:solidFill>
                <a:schemeClr val="accent4">
                  <a:lumMod val="1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  <a:defRPr/>
            </a:pPr>
            <a:endParaRPr lang="fr-CA" b="1" dirty="0">
              <a:solidFill>
                <a:schemeClr val="accent4">
                  <a:lumMod val="1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  <a:defRPr/>
            </a:pPr>
            <a:endParaRPr lang="fr-CA" b="1" dirty="0" smtClean="0">
              <a:solidFill>
                <a:schemeClr val="accent4">
                  <a:lumMod val="1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  <a:defRPr/>
            </a:pPr>
            <a:endParaRPr lang="fr-CA" b="1" dirty="0">
              <a:solidFill>
                <a:schemeClr val="accent4">
                  <a:lumMod val="1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  <a:defRPr/>
            </a:pPr>
            <a:endParaRPr lang="fr-CA" b="1" dirty="0" smtClean="0">
              <a:solidFill>
                <a:schemeClr val="accent4">
                  <a:lumMod val="1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  <a:defRPr/>
            </a:pPr>
            <a:endParaRPr lang="fr-CA" b="1" dirty="0">
              <a:solidFill>
                <a:schemeClr val="accent4">
                  <a:lumMod val="1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  <a:defRPr/>
            </a:pPr>
            <a:r>
              <a:rPr lang="fr-CA" sz="2600" dirty="0" smtClean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Pensez à </a:t>
            </a:r>
            <a:r>
              <a:rPr lang="fr-CA" sz="2600" u="sng" dirty="0" smtClean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sauter des lignes </a:t>
            </a:r>
            <a:r>
              <a:rPr lang="fr-CA" sz="2600" dirty="0" smtClean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et à être </a:t>
            </a:r>
            <a:r>
              <a:rPr lang="fr-CA" sz="2600" u="sng" dirty="0" smtClean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détaillés</a:t>
            </a:r>
            <a:r>
              <a:rPr lang="fr-CA" sz="2600" dirty="0" smtClean="0"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dans vos explications et dans vos descriptions. </a:t>
            </a:r>
            <a:endParaRPr lang="fr-CA" sz="2600" dirty="0" smtClean="0">
              <a:solidFill>
                <a:schemeClr val="accent4">
                  <a:lumMod val="1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12" y="1124744"/>
            <a:ext cx="9155800" cy="4386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7008441"/>
      </p:ext>
    </p:extLst>
  </p:cSld>
  <p:clrMapOvr>
    <a:masterClrMapping/>
  </p:clrMapOvr>
</p:sld>
</file>

<file path=ppt/theme/theme1.xml><?xml version="1.0" encoding="utf-8"?>
<a:theme xmlns:a="http://schemas.openxmlformats.org/drawingml/2006/main" name="Maple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</TotalTime>
  <Words>159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Maple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Winnipeg School Division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Stanley Knowles</dc:creator>
  <cp:lastModifiedBy>Admin</cp:lastModifiedBy>
  <cp:revision>73</cp:revision>
  <dcterms:created xsi:type="dcterms:W3CDTF">2008-02-26T16:16:18Z</dcterms:created>
  <dcterms:modified xsi:type="dcterms:W3CDTF">2014-04-06T15:09:01Z</dcterms:modified>
</cp:coreProperties>
</file>