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notesMasterIdLst>
    <p:notesMasterId r:id="rId34"/>
  </p:notesMasterIdLst>
  <p:handoutMasterIdLst>
    <p:handoutMasterId r:id="rId35"/>
  </p:handoutMasterIdLst>
  <p:sldIdLst>
    <p:sldId id="267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289" r:id="rId13"/>
    <p:sldId id="268" r:id="rId14"/>
    <p:sldId id="271" r:id="rId15"/>
    <p:sldId id="272" r:id="rId16"/>
    <p:sldId id="273" r:id="rId17"/>
    <p:sldId id="274" r:id="rId18"/>
    <p:sldId id="275" r:id="rId19"/>
    <p:sldId id="269" r:id="rId20"/>
    <p:sldId id="270" r:id="rId21"/>
    <p:sldId id="300" r:id="rId22"/>
    <p:sldId id="301" r:id="rId23"/>
    <p:sldId id="279" r:id="rId24"/>
    <p:sldId id="278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3" autoAdjust="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E864B-F9FC-4AE3-A48A-D66BC3DF6F6E}" type="datetimeFigureOut">
              <a:rPr lang="en-CA" smtClean="0"/>
              <a:t>14/12/2016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1DAFB-6530-48EE-8B86-69517590C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483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2E02C-48FE-4F4A-AF7A-C7DED9E2C1B7}" type="datetimeFigureOut">
              <a:rPr lang="en-CA" smtClean="0"/>
              <a:t>14/12/2016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B4458-1EE2-4701-BA41-62D1A48700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881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B4458-1EE2-4701-BA41-62D1A487006D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308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A3E8ED-491C-442D-8437-DCEB640AD5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67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07788-F7CD-4A62-9B64-7D00AC548F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8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C7697-CCD0-4A86-A62C-8D1172FFE8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8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41219-5AFA-4571-BF06-4C3365F6AF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106658-3575-4490-A9B2-6F178B343C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4936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47EEB-E525-4F8E-A7EB-FCC8A11D78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911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BE5A0-7890-4772-BEE3-A8B3F42866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463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539EA-E704-489A-B785-0A973474D8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8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52AB7-E959-445A-AE07-5465F0B421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4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fld id="{E8DFA3A5-6A22-4293-8F82-06753F6177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27303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fld id="{34E9F66A-553C-4465-BDA8-93AA20F113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53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B56FEA4C-BEDF-4C00-BBEE-EA0B220137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713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196752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SI : 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EP :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 : </a:t>
            </a:r>
            <a:endParaRPr lang="en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7578" y="908720"/>
            <a:ext cx="727280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Un homme de loi spécialisé dans les affaires immobilières qui va avoir 40 ans est en trouble financier; il travaille depuis des mois un plan (qui inclut la fraude et un assassinat) pour commencer une nouvelle vie</a:t>
            </a:r>
            <a:endParaRPr lang="en-CA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36254" y="2875583"/>
            <a:ext cx="7272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L’homme décide de tuer sa femme à 20h46 (l’heure exacte de sa naissance) parce qu’il la détestait/pour pouvoir commencer sa nouvelle vie.  </a:t>
            </a:r>
            <a:endParaRPr lang="fr-FR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5593" y="4217942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Sa femme lui donne un cadeau d’anniversaire (une valise)</a:t>
            </a:r>
          </a:p>
          <a:p>
            <a:pPr algn="ctr"/>
            <a:r>
              <a:rPr lang="fr-FR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 son bureau, tout se passe à merveilles</a:t>
            </a:r>
          </a:p>
          <a:p>
            <a:pPr algn="ctr"/>
            <a:r>
              <a:rPr lang="fr-FR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Ils fêtent son anniversaire en dinant en ville</a:t>
            </a:r>
          </a:p>
          <a:p>
            <a:pPr algn="ctr"/>
            <a:r>
              <a:rPr lang="fr-FR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Sa femme traîne au restaurant</a:t>
            </a:r>
          </a:p>
          <a:p>
            <a:pPr algn="ctr"/>
            <a:r>
              <a:rPr lang="fr-FR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Il garde l’œil sur son montre pour ne pas être en retard.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03222" y="272261"/>
            <a:ext cx="325602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6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Cauchemar en jaune</a:t>
            </a:r>
            <a:endParaRPr lang="en-CA" sz="26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79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 Le ton: horrible?  </a:t>
            </a:r>
            <a:r>
              <a:rPr lang="en-CA" dirty="0" err="1" smtClean="0"/>
              <a:t>rire</a:t>
            </a:r>
            <a:r>
              <a:rPr lang="en-CA" dirty="0" smtClean="0"/>
              <a:t>? </a:t>
            </a:r>
            <a:r>
              <a:rPr lang="en-CA" dirty="0"/>
              <a:t>l</a:t>
            </a:r>
            <a:r>
              <a:rPr lang="en-CA" dirty="0" smtClean="0"/>
              <a:t>a chute?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2800" dirty="0" smtClean="0"/>
              <a:t>Horrible: </a:t>
            </a:r>
            <a:r>
              <a:rPr lang="en-CA" sz="2800" dirty="0" err="1" smtClean="0"/>
              <a:t>il</a:t>
            </a:r>
            <a:r>
              <a:rPr lang="en-CA" sz="2800" dirty="0" smtClean="0"/>
              <a:t> </a:t>
            </a:r>
            <a:r>
              <a:rPr lang="en-CA" sz="2800" dirty="0" err="1" smtClean="0"/>
              <a:t>veut</a:t>
            </a:r>
            <a:r>
              <a:rPr lang="en-CA" sz="2800" dirty="0" smtClean="0"/>
              <a:t> </a:t>
            </a:r>
            <a:r>
              <a:rPr lang="en-CA" sz="2800" dirty="0" err="1" smtClean="0"/>
              <a:t>tuer</a:t>
            </a:r>
            <a:r>
              <a:rPr lang="en-CA" sz="2800" dirty="0" smtClean="0"/>
              <a:t> </a:t>
            </a:r>
            <a:r>
              <a:rPr lang="en-CA" sz="2800" dirty="0" err="1" smtClean="0"/>
              <a:t>sa</a:t>
            </a:r>
            <a:r>
              <a:rPr lang="en-CA" sz="2800" dirty="0" smtClean="0"/>
              <a:t> femme/</a:t>
            </a:r>
            <a:r>
              <a:rPr lang="en-CA" sz="2800" dirty="0" err="1" smtClean="0"/>
              <a:t>il</a:t>
            </a:r>
            <a:r>
              <a:rPr lang="en-CA" sz="2800" dirty="0" smtClean="0"/>
              <a:t> la </a:t>
            </a:r>
            <a:r>
              <a:rPr lang="en-CA" sz="2800" dirty="0" err="1" smtClean="0"/>
              <a:t>tue</a:t>
            </a:r>
            <a:endParaRPr lang="en-CA" sz="2800" dirty="0" smtClean="0"/>
          </a:p>
          <a:p>
            <a:r>
              <a:rPr lang="en-CA" sz="2800" dirty="0" smtClean="0"/>
              <a:t>On a </a:t>
            </a:r>
            <a:r>
              <a:rPr lang="en-CA" sz="2800" dirty="0" err="1" smtClean="0"/>
              <a:t>envie</a:t>
            </a:r>
            <a:r>
              <a:rPr lang="en-CA" sz="2800" dirty="0" smtClean="0"/>
              <a:t> de </a:t>
            </a:r>
            <a:r>
              <a:rPr lang="en-CA" sz="2800" dirty="0" err="1" smtClean="0"/>
              <a:t>rire</a:t>
            </a:r>
            <a:r>
              <a:rPr lang="en-CA" sz="2800" dirty="0" smtClean="0"/>
              <a:t> car, </a:t>
            </a:r>
            <a:r>
              <a:rPr lang="en-CA" sz="2800" dirty="0" err="1" smtClean="0"/>
              <a:t>malgré</a:t>
            </a:r>
            <a:r>
              <a:rPr lang="en-CA" sz="2800" dirty="0" smtClean="0"/>
              <a:t> </a:t>
            </a:r>
            <a:r>
              <a:rPr lang="en-CA" sz="2800" dirty="0" err="1" smtClean="0"/>
              <a:t>toutes</a:t>
            </a:r>
            <a:r>
              <a:rPr lang="en-CA" sz="2800" dirty="0" smtClean="0"/>
              <a:t> </a:t>
            </a:r>
            <a:r>
              <a:rPr lang="en-CA" sz="2800" dirty="0" err="1" smtClean="0"/>
              <a:t>ses</a:t>
            </a:r>
            <a:r>
              <a:rPr lang="en-CA" sz="2800" dirty="0" smtClean="0"/>
              <a:t> </a:t>
            </a:r>
            <a:r>
              <a:rPr lang="en-CA" sz="2800" dirty="0" err="1" smtClean="0"/>
              <a:t>préparations</a:t>
            </a:r>
            <a:r>
              <a:rPr lang="en-CA" sz="2800" dirty="0" smtClean="0"/>
              <a:t>, </a:t>
            </a:r>
            <a:r>
              <a:rPr lang="en-CA" sz="2800" dirty="0" err="1" smtClean="0"/>
              <a:t>il</a:t>
            </a:r>
            <a:r>
              <a:rPr lang="en-CA" sz="2800" dirty="0" smtClean="0"/>
              <a:t> </a:t>
            </a:r>
            <a:r>
              <a:rPr lang="en-CA" sz="2800" dirty="0" err="1" smtClean="0"/>
              <a:t>s’est</a:t>
            </a:r>
            <a:r>
              <a:rPr lang="en-CA" sz="2800" dirty="0" smtClean="0"/>
              <a:t> fait </a:t>
            </a:r>
            <a:r>
              <a:rPr lang="en-CA" sz="2800" dirty="0" err="1" smtClean="0"/>
              <a:t>prendre</a:t>
            </a:r>
            <a:r>
              <a:rPr lang="en-CA" sz="2800" dirty="0" smtClean="0"/>
              <a:t> (par un </a:t>
            </a:r>
            <a:r>
              <a:rPr lang="en-CA" sz="2800" dirty="0" err="1" smtClean="0"/>
              <a:t>évènement</a:t>
            </a:r>
            <a:r>
              <a:rPr lang="en-CA" sz="2800" dirty="0" smtClean="0"/>
              <a:t> </a:t>
            </a:r>
            <a:r>
              <a:rPr lang="en-CA" sz="2800" dirty="0" err="1" smtClean="0"/>
              <a:t>que</a:t>
            </a:r>
            <a:r>
              <a:rPr lang="en-CA" sz="2800" dirty="0" smtClean="0"/>
              <a:t> </a:t>
            </a:r>
            <a:r>
              <a:rPr lang="en-CA" sz="2800" dirty="0" err="1" smtClean="0"/>
              <a:t>sa</a:t>
            </a:r>
            <a:r>
              <a:rPr lang="en-CA" sz="2800" dirty="0" smtClean="0"/>
              <a:t> femme a </a:t>
            </a:r>
            <a:r>
              <a:rPr lang="en-CA" sz="2800" dirty="0" err="1" smtClean="0"/>
              <a:t>organisé</a:t>
            </a:r>
            <a:r>
              <a:rPr lang="en-CA" sz="2800" dirty="0" smtClean="0"/>
              <a:t>).  </a:t>
            </a:r>
          </a:p>
          <a:p>
            <a:r>
              <a:rPr lang="en-CA" sz="2800" dirty="0" smtClean="0"/>
              <a:t>La chute: Par le mot de la fin (“Surprise!”), le </a:t>
            </a:r>
            <a:r>
              <a:rPr lang="en-CA" sz="2800" dirty="0" err="1" smtClean="0"/>
              <a:t>lecteur</a:t>
            </a:r>
            <a:r>
              <a:rPr lang="en-CA" sz="2800" dirty="0" smtClean="0"/>
              <a:t> </a:t>
            </a:r>
            <a:r>
              <a:rPr lang="en-CA" sz="2800" dirty="0" err="1" smtClean="0"/>
              <a:t>reste</a:t>
            </a:r>
            <a:r>
              <a:rPr lang="en-CA" sz="2800" dirty="0" smtClean="0"/>
              <a:t> tout à fait surprise </a:t>
            </a:r>
            <a:r>
              <a:rPr lang="en-CA" sz="2800" dirty="0" err="1" smtClean="0"/>
              <a:t>parce</a:t>
            </a:r>
            <a:r>
              <a:rPr lang="en-CA" sz="2800" dirty="0" smtClean="0"/>
              <a:t> </a:t>
            </a:r>
            <a:r>
              <a:rPr lang="en-CA" sz="2800" dirty="0" err="1" smtClean="0"/>
              <a:t>qu’il</a:t>
            </a:r>
            <a:r>
              <a:rPr lang="en-CA" sz="2800" dirty="0" smtClean="0"/>
              <a:t> ne </a:t>
            </a:r>
            <a:r>
              <a:rPr lang="en-CA" sz="2800" dirty="0" err="1" smtClean="0"/>
              <a:t>s’attend</a:t>
            </a:r>
            <a:r>
              <a:rPr lang="en-CA" sz="2800" dirty="0" smtClean="0"/>
              <a:t> pas à </a:t>
            </a:r>
            <a:r>
              <a:rPr lang="en-CA" sz="2800" dirty="0" err="1" smtClean="0"/>
              <a:t>ce</a:t>
            </a:r>
            <a:r>
              <a:rPr lang="en-CA" sz="2800" dirty="0" smtClean="0"/>
              <a:t> </a:t>
            </a:r>
            <a:r>
              <a:rPr lang="en-CA" sz="2800" dirty="0" err="1" smtClean="0"/>
              <a:t>que</a:t>
            </a:r>
            <a:r>
              <a:rPr lang="en-CA" sz="2800" dirty="0" smtClean="0"/>
              <a:t> le crime </a:t>
            </a:r>
            <a:r>
              <a:rPr lang="en-CA" sz="2800" dirty="0" err="1" smtClean="0"/>
              <a:t>soit</a:t>
            </a:r>
            <a:r>
              <a:rPr lang="en-CA" sz="2800" dirty="0" smtClean="0"/>
              <a:t> </a:t>
            </a:r>
            <a:r>
              <a:rPr lang="en-CA" sz="2800" dirty="0" err="1" smtClean="0"/>
              <a:t>découvert</a:t>
            </a:r>
            <a:r>
              <a:rPr lang="en-CA" sz="2800" dirty="0" smtClean="0"/>
              <a:t>.</a:t>
            </a:r>
          </a:p>
          <a:p>
            <a:r>
              <a:rPr lang="en-CA" sz="2800" dirty="0" smtClean="0"/>
              <a:t>La femme </a:t>
            </a:r>
            <a:r>
              <a:rPr lang="en-CA" sz="2800" dirty="0" err="1" smtClean="0"/>
              <a:t>veut</a:t>
            </a:r>
            <a:r>
              <a:rPr lang="en-CA" sz="2800" dirty="0" smtClean="0"/>
              <a:t> le </a:t>
            </a:r>
            <a:r>
              <a:rPr lang="en-CA" sz="2800" dirty="0" err="1" smtClean="0"/>
              <a:t>surprendre</a:t>
            </a:r>
            <a:r>
              <a:rPr lang="en-CA" sz="2800" dirty="0" smtClean="0"/>
              <a:t> par </a:t>
            </a:r>
            <a:r>
              <a:rPr lang="en-CA" sz="2800" dirty="0" err="1" smtClean="0"/>
              <a:t>une</a:t>
            </a:r>
            <a:r>
              <a:rPr lang="en-CA" sz="2800" dirty="0" smtClean="0"/>
              <a:t> fête, </a:t>
            </a:r>
            <a:r>
              <a:rPr lang="en-CA" sz="2800" dirty="0" err="1" smtClean="0"/>
              <a:t>alors</a:t>
            </a:r>
            <a:r>
              <a:rPr lang="en-CA" sz="2800" dirty="0" smtClean="0"/>
              <a:t> </a:t>
            </a:r>
            <a:r>
              <a:rPr lang="en-CA" sz="2800" dirty="0" err="1" smtClean="0"/>
              <a:t>que</a:t>
            </a:r>
            <a:r>
              <a:rPr lang="en-CA" sz="2800" dirty="0" smtClean="0"/>
              <a:t> </a:t>
            </a:r>
            <a:r>
              <a:rPr lang="en-CA" sz="2800" dirty="0" err="1" smtClean="0"/>
              <a:t>lui</a:t>
            </a:r>
            <a:r>
              <a:rPr lang="en-CA" sz="2800" dirty="0" smtClean="0"/>
              <a:t> </a:t>
            </a:r>
            <a:r>
              <a:rPr lang="en-CA" sz="2800" dirty="0" err="1" smtClean="0"/>
              <a:t>veut</a:t>
            </a:r>
            <a:r>
              <a:rPr lang="en-CA" sz="2800" dirty="0" smtClean="0"/>
              <a:t> la </a:t>
            </a:r>
            <a:r>
              <a:rPr lang="en-CA" sz="2800" dirty="0" err="1" smtClean="0"/>
              <a:t>tuer</a:t>
            </a:r>
            <a:r>
              <a:rPr lang="en-CA" sz="2800" dirty="0" smtClean="0"/>
              <a:t>.  Ni </a:t>
            </a:r>
            <a:r>
              <a:rPr lang="en-CA" sz="2800" dirty="0" err="1" smtClean="0"/>
              <a:t>l’un</a:t>
            </a:r>
            <a:r>
              <a:rPr lang="en-CA" sz="2800" dirty="0" smtClean="0"/>
              <a:t>, </a:t>
            </a:r>
            <a:r>
              <a:rPr lang="en-CA" sz="2800" dirty="0" err="1" smtClean="0"/>
              <a:t>ni</a:t>
            </a:r>
            <a:r>
              <a:rPr lang="en-CA" sz="2800" dirty="0" smtClean="0"/>
              <a:t> </a:t>
            </a:r>
            <a:r>
              <a:rPr lang="en-CA" sz="2800" dirty="0" err="1" smtClean="0"/>
              <a:t>l’autre</a:t>
            </a:r>
            <a:r>
              <a:rPr lang="en-CA" sz="2800" dirty="0" smtClean="0"/>
              <a:t> ne </a:t>
            </a:r>
            <a:r>
              <a:rPr lang="en-CA" sz="2800" dirty="0" err="1" smtClean="0"/>
              <a:t>prévoit</a:t>
            </a:r>
            <a:r>
              <a:rPr lang="en-CA" sz="2800" dirty="0" smtClean="0"/>
              <a:t> la fin qui </a:t>
            </a:r>
            <a:r>
              <a:rPr lang="en-CA" sz="2800" dirty="0" err="1" smtClean="0"/>
              <a:t>leur</a:t>
            </a:r>
            <a:r>
              <a:rPr lang="en-CA" sz="2800" dirty="0" smtClean="0"/>
              <a:t> arrive. 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85649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8. </a:t>
            </a:r>
            <a:r>
              <a:rPr lang="en-CA" dirty="0" err="1" smtClean="0"/>
              <a:t>Imaginez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suite à </a:t>
            </a:r>
            <a:r>
              <a:rPr lang="en-CA" dirty="0" err="1" smtClean="0"/>
              <a:t>l’histoire</a:t>
            </a: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…?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83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213" y="260648"/>
            <a:ext cx="256672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6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 mouton noir </a:t>
            </a:r>
            <a:endParaRPr lang="en-CA" sz="26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196752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SI : 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EP :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 : </a:t>
            </a:r>
            <a:endParaRPr lang="en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7578" y="908720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Il y a un pays dans lequel tous les habitants sont des </a:t>
            </a:r>
            <a:r>
              <a:rPr lang="fr-CA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voleurs. Ils </a:t>
            </a:r>
            <a:r>
              <a:rPr lang="fr-CA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sortent chaque soir dévaliser les autres et comme chacun vole aux </a:t>
            </a:r>
            <a:r>
              <a:rPr lang="fr-CA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autres, il n’y a pas </a:t>
            </a:r>
            <a:r>
              <a:rPr lang="fr-CA" sz="220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 problèmes.</a:t>
            </a:r>
            <a:endParaRPr lang="en-CA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6254" y="2875583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Il y a un homme qui est honnête</a:t>
            </a:r>
          </a:p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et qui ne vole pas.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5656" y="3920575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L’homme honnête sort de sa maison mais ne vole pas. Il le soir regarder l’eau couler sous le pont.</a:t>
            </a:r>
          </a:p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Les riches deviennent plus riches.</a:t>
            </a:r>
          </a:p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Les pauvres deviennent plus pauvres.</a:t>
            </a:r>
          </a:p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Les riches emploient les pauvres comme gardes.</a:t>
            </a:r>
          </a:p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Ils créent les prisons et la police.</a:t>
            </a:r>
          </a:p>
        </p:txBody>
      </p:sp>
    </p:spTree>
    <p:extLst>
      <p:ext uri="{BB962C8B-B14F-4D97-AF65-F5344CB8AC3E}">
        <p14:creationId xmlns:p14="http://schemas.microsoft.com/office/powerpoint/2010/main" val="61980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196752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Rés</a:t>
            </a: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: 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SF :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Reb</a:t>
            </a: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:</a:t>
            </a:r>
          </a:p>
          <a:p>
            <a:endParaRPr lang="fr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Thèmes : </a:t>
            </a:r>
            <a:endParaRPr lang="en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7578" y="908720"/>
            <a:ext cx="7272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Ils créent les prisons et la police. / </a:t>
            </a:r>
          </a:p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On ne parle plus de voleurs mais de riches et de pauvres.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1736254" y="2875583"/>
            <a:ext cx="7272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On ne parle plus de voleurs mais de riches et de pauvres. Cependant, tout le monde reste des voleurs.  L’homme honnête est mort de faim.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01180" y="4551517"/>
            <a:ext cx="72728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L’homme honnête est mort de faim.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18506" y="5517232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  capitalisme / honnêteté /</a:t>
            </a:r>
          </a:p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ne pas voler.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3456213" y="260648"/>
            <a:ext cx="256672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6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 mouton noir </a:t>
            </a:r>
            <a:endParaRPr lang="en-CA" sz="26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4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</a:t>
            </a:r>
            <a:r>
              <a:rPr lang="en-CA" dirty="0" err="1" smtClean="0"/>
              <a:t>Qu’est-ce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c’est</a:t>
            </a:r>
            <a:r>
              <a:rPr lang="en-CA" dirty="0" smtClean="0"/>
              <a:t> un mouton noir?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CA" dirty="0" smtClean="0"/>
              <a:t>Le mouton noir = le </a:t>
            </a:r>
            <a:r>
              <a:rPr lang="en-CA" dirty="0" err="1" smtClean="0"/>
              <a:t>personnage</a:t>
            </a:r>
            <a:r>
              <a:rPr lang="en-CA" dirty="0" smtClean="0"/>
              <a:t> </a:t>
            </a:r>
            <a:r>
              <a:rPr lang="en-CA" dirty="0" err="1" smtClean="0"/>
              <a:t>rejeté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famille</a:t>
            </a:r>
            <a:r>
              <a:rPr lang="en-CA" dirty="0" smtClean="0"/>
              <a:t>,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d’autres</a:t>
            </a:r>
            <a:r>
              <a:rPr lang="en-CA" dirty="0" smtClean="0"/>
              <a:t> </a:t>
            </a:r>
            <a:r>
              <a:rPr lang="en-CA" dirty="0" err="1" smtClean="0"/>
              <a:t>n’acceptant</a:t>
            </a:r>
            <a:r>
              <a:rPr lang="en-CA" dirty="0" smtClean="0"/>
              <a:t> pas, et qui se </a:t>
            </a:r>
            <a:r>
              <a:rPr lang="en-CA" dirty="0" err="1" smtClean="0"/>
              <a:t>trouve</a:t>
            </a:r>
            <a:r>
              <a:rPr lang="en-CA" dirty="0" smtClean="0"/>
              <a:t> </a:t>
            </a:r>
            <a:r>
              <a:rPr lang="en-CA" dirty="0" err="1" smtClean="0"/>
              <a:t>souvent</a:t>
            </a:r>
            <a:r>
              <a:rPr lang="en-CA" dirty="0" smtClean="0"/>
              <a:t> </a:t>
            </a:r>
            <a:r>
              <a:rPr lang="en-CA" dirty="0" err="1" smtClean="0"/>
              <a:t>seul</a:t>
            </a:r>
            <a:r>
              <a:rPr lang="en-CA" dirty="0" smtClean="0"/>
              <a:t> et </a:t>
            </a:r>
            <a:r>
              <a:rPr lang="en-CA" dirty="0" err="1" smtClean="0"/>
              <a:t>isolé</a:t>
            </a:r>
            <a:r>
              <a:rPr lang="en-CA" dirty="0" smtClean="0"/>
              <a:t> pour </a:t>
            </a:r>
            <a:r>
              <a:rPr lang="en-CA" dirty="0" err="1" smtClean="0"/>
              <a:t>diverses</a:t>
            </a:r>
            <a:r>
              <a:rPr lang="en-CA" dirty="0" smtClean="0"/>
              <a:t> raisons</a:t>
            </a:r>
          </a:p>
          <a:p>
            <a:pPr>
              <a:buFontTx/>
              <a:buChar char="-"/>
            </a:pPr>
            <a:r>
              <a:rPr lang="en-CA" dirty="0" err="1" smtClean="0"/>
              <a:t>L’habitant</a:t>
            </a:r>
            <a:r>
              <a:rPr lang="en-CA" dirty="0" smtClean="0"/>
              <a:t> </a:t>
            </a:r>
            <a:r>
              <a:rPr lang="en-CA" dirty="0" err="1" smtClean="0"/>
              <a:t>honnête</a:t>
            </a:r>
            <a:r>
              <a:rPr lang="en-CA" dirty="0" smtClean="0"/>
              <a:t> = le mouton noir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203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</a:t>
            </a:r>
            <a:r>
              <a:rPr lang="en-CA" dirty="0" err="1" smtClean="0"/>
              <a:t>Résume</a:t>
            </a:r>
            <a:r>
              <a:rPr lang="en-CA" dirty="0" smtClean="0"/>
              <a:t> le </a:t>
            </a:r>
            <a:r>
              <a:rPr lang="en-CA" dirty="0" err="1" smtClean="0"/>
              <a:t>texte</a:t>
            </a:r>
            <a:r>
              <a:rPr lang="en-CA" dirty="0" smtClean="0"/>
              <a:t> en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seule</a:t>
            </a:r>
            <a:r>
              <a:rPr lang="en-CA" dirty="0" smtClean="0"/>
              <a:t> phrase.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ville</a:t>
            </a:r>
            <a:r>
              <a:rPr lang="en-CA" dirty="0" smtClean="0"/>
              <a:t> </a:t>
            </a:r>
            <a:r>
              <a:rPr lang="en-CA" dirty="0" err="1" smtClean="0"/>
              <a:t>toute</a:t>
            </a:r>
            <a:r>
              <a:rPr lang="en-CA" dirty="0" smtClean="0"/>
              <a:t> </a:t>
            </a:r>
            <a:r>
              <a:rPr lang="en-CA" dirty="0" err="1" smtClean="0"/>
              <a:t>entière</a:t>
            </a:r>
            <a:r>
              <a:rPr lang="en-CA" dirty="0" smtClean="0"/>
              <a:t> </a:t>
            </a:r>
            <a:r>
              <a:rPr lang="en-CA" dirty="0" err="1" smtClean="0"/>
              <a:t>étant</a:t>
            </a:r>
            <a:r>
              <a:rPr lang="en-CA" dirty="0" smtClean="0"/>
              <a:t> </a:t>
            </a:r>
            <a:r>
              <a:rPr lang="en-CA" dirty="0" err="1" smtClean="0"/>
              <a:t>peuplée</a:t>
            </a:r>
            <a:r>
              <a:rPr lang="en-CA" dirty="0" smtClean="0"/>
              <a:t> de </a:t>
            </a:r>
            <a:r>
              <a:rPr lang="en-CA" dirty="0" err="1" smtClean="0"/>
              <a:t>voleurs</a:t>
            </a:r>
            <a:r>
              <a:rPr lang="en-CA" dirty="0" smtClean="0"/>
              <a:t>, le </a:t>
            </a:r>
            <a:r>
              <a:rPr lang="en-CA" dirty="0" err="1" smtClean="0"/>
              <a:t>seul</a:t>
            </a:r>
            <a:r>
              <a:rPr lang="en-CA" dirty="0" smtClean="0"/>
              <a:t> habitant </a:t>
            </a:r>
            <a:r>
              <a:rPr lang="en-CA" dirty="0" err="1" smtClean="0"/>
              <a:t>honnête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destiné</a:t>
            </a:r>
            <a:r>
              <a:rPr lang="en-CA" dirty="0" smtClean="0"/>
              <a:t> à </a:t>
            </a:r>
            <a:r>
              <a:rPr lang="en-CA" dirty="0" err="1" smtClean="0"/>
              <a:t>mourir</a:t>
            </a:r>
            <a:r>
              <a:rPr lang="en-CA" dirty="0" smtClean="0"/>
              <a:t> de </a:t>
            </a:r>
            <a:r>
              <a:rPr lang="en-CA" dirty="0" err="1" smtClean="0"/>
              <a:t>faim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194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</a:t>
            </a:r>
            <a:r>
              <a:rPr lang="en-CA" dirty="0" err="1" smtClean="0"/>
              <a:t>Quel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le but du </a:t>
            </a:r>
            <a:r>
              <a:rPr lang="en-CA" dirty="0" err="1" smtClean="0"/>
              <a:t>texte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 </a:t>
            </a:r>
            <a:r>
              <a:rPr lang="en-CA" dirty="0" err="1" smtClean="0"/>
              <a:t>peindre</a:t>
            </a:r>
            <a:r>
              <a:rPr lang="en-CA" dirty="0" smtClean="0"/>
              <a:t> un portrait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société</a:t>
            </a:r>
            <a:r>
              <a:rPr lang="en-CA" dirty="0" smtClean="0"/>
              <a:t> qui </a:t>
            </a:r>
            <a:r>
              <a:rPr lang="en-CA" dirty="0" err="1" smtClean="0"/>
              <a:t>semble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maladive</a:t>
            </a:r>
            <a:r>
              <a:rPr lang="en-CA" dirty="0" smtClean="0"/>
              <a:t> par rapport aux </a:t>
            </a:r>
            <a:r>
              <a:rPr lang="en-CA" dirty="0" err="1" smtClean="0"/>
              <a:t>valeurs</a:t>
            </a:r>
            <a:r>
              <a:rPr lang="en-CA" dirty="0" smtClean="0"/>
              <a:t> </a:t>
            </a:r>
            <a:r>
              <a:rPr lang="en-CA" dirty="0" err="1" smtClean="0"/>
              <a:t>qu’elle</a:t>
            </a:r>
            <a:r>
              <a:rPr lang="en-CA" dirty="0" smtClean="0"/>
              <a:t> </a:t>
            </a:r>
            <a:r>
              <a:rPr lang="en-CA" dirty="0" err="1" smtClean="0"/>
              <a:t>adopte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438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</a:t>
            </a:r>
            <a:r>
              <a:rPr lang="en-CA" dirty="0" err="1" smtClean="0"/>
              <a:t>Quelles</a:t>
            </a:r>
            <a:r>
              <a:rPr lang="en-CA" dirty="0" smtClean="0"/>
              <a:t> </a:t>
            </a:r>
            <a:r>
              <a:rPr lang="en-CA" dirty="0" err="1" smtClean="0"/>
              <a:t>valeurs</a:t>
            </a:r>
            <a:r>
              <a:rPr lang="en-CA" dirty="0" smtClean="0"/>
              <a:t> </a:t>
            </a:r>
            <a:r>
              <a:rPr lang="en-CA" dirty="0" err="1" smtClean="0"/>
              <a:t>marquent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société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malhonnêteté</a:t>
            </a:r>
            <a:r>
              <a:rPr lang="en-CA" dirty="0" smtClean="0"/>
              <a:t>, la corruption, de </a:t>
            </a:r>
            <a:r>
              <a:rPr lang="en-CA" dirty="0" err="1" smtClean="0"/>
              <a:t>s’occuper</a:t>
            </a:r>
            <a:r>
              <a:rPr lang="en-CA" dirty="0" smtClean="0"/>
              <a:t> </a:t>
            </a:r>
            <a:r>
              <a:rPr lang="en-CA" dirty="0" err="1" smtClean="0"/>
              <a:t>d’abord</a:t>
            </a:r>
            <a:r>
              <a:rPr lang="en-CA" dirty="0" smtClean="0"/>
              <a:t> de </a:t>
            </a:r>
            <a:r>
              <a:rPr lang="en-CA" dirty="0" err="1" smtClean="0"/>
              <a:t>soi-même</a:t>
            </a:r>
            <a:r>
              <a:rPr lang="en-CA" dirty="0" smtClean="0"/>
              <a:t>, et de </a:t>
            </a:r>
            <a:r>
              <a:rPr lang="en-CA" dirty="0" err="1" smtClean="0"/>
              <a:t>s’assurer</a:t>
            </a:r>
            <a:r>
              <a:rPr lang="en-CA" dirty="0" smtClean="0"/>
              <a:t> de la </a:t>
            </a:r>
            <a:r>
              <a:rPr lang="en-CA" dirty="0" err="1" smtClean="0"/>
              <a:t>conformité</a:t>
            </a:r>
            <a:r>
              <a:rPr lang="en-CA" dirty="0" smtClean="0"/>
              <a:t> des </a:t>
            </a:r>
            <a:r>
              <a:rPr lang="en-CA" dirty="0" err="1" smtClean="0"/>
              <a:t>autres</a:t>
            </a:r>
            <a:r>
              <a:rPr lang="en-CA" dirty="0" smtClean="0"/>
              <a:t> à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l’on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730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5. </a:t>
            </a:r>
            <a:r>
              <a:rPr lang="en-CA" dirty="0" err="1" smtClean="0"/>
              <a:t>Qu’est-ce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révèle</a:t>
            </a:r>
            <a:r>
              <a:rPr lang="en-CA" dirty="0" smtClean="0"/>
              <a:t> de </a:t>
            </a:r>
            <a:r>
              <a:rPr lang="en-CA" dirty="0" err="1" smtClean="0"/>
              <a:t>notre</a:t>
            </a:r>
            <a:r>
              <a:rPr lang="en-CA" dirty="0" smtClean="0"/>
              <a:t> civilisation?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- La force </a:t>
            </a:r>
            <a:r>
              <a:rPr lang="en-CA" dirty="0" err="1" smtClean="0"/>
              <a:t>économique</a:t>
            </a:r>
            <a:r>
              <a:rPr lang="en-CA" dirty="0" smtClean="0"/>
              <a:t> et </a:t>
            </a:r>
            <a:r>
              <a:rPr lang="en-CA" dirty="0" err="1" smtClean="0"/>
              <a:t>sociale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société</a:t>
            </a:r>
            <a:r>
              <a:rPr lang="en-CA" dirty="0" smtClean="0"/>
              <a:t> qui </a:t>
            </a:r>
            <a:r>
              <a:rPr lang="en-CA" dirty="0" err="1" smtClean="0"/>
              <a:t>semble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corrompu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ses</a:t>
            </a:r>
            <a:r>
              <a:rPr lang="en-CA" dirty="0" smtClean="0"/>
              <a:t> </a:t>
            </a:r>
            <a:r>
              <a:rPr lang="en-CA" dirty="0" err="1" smtClean="0"/>
              <a:t>valeurs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r>
              <a:rPr lang="en-CA" dirty="0" smtClean="0"/>
              <a:t>- </a:t>
            </a:r>
            <a:r>
              <a:rPr lang="en-CA" dirty="0" err="1" smtClean="0"/>
              <a:t>Ceux</a:t>
            </a:r>
            <a:r>
              <a:rPr lang="en-CA" dirty="0" smtClean="0"/>
              <a:t> qui </a:t>
            </a:r>
            <a:r>
              <a:rPr lang="en-CA" dirty="0" err="1" smtClean="0"/>
              <a:t>souhaitent</a:t>
            </a:r>
            <a:r>
              <a:rPr lang="en-CA" dirty="0" smtClean="0"/>
              <a:t> vivre </a:t>
            </a:r>
            <a:r>
              <a:rPr lang="en-CA" dirty="0" err="1" smtClean="0"/>
              <a:t>une</a:t>
            </a:r>
            <a:r>
              <a:rPr lang="en-CA" dirty="0" smtClean="0"/>
              <a:t> vie </a:t>
            </a:r>
            <a:r>
              <a:rPr lang="en-CA" dirty="0" err="1" smtClean="0"/>
              <a:t>juste</a:t>
            </a:r>
            <a:r>
              <a:rPr lang="en-CA" dirty="0" smtClean="0"/>
              <a:t> et morale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destinés</a:t>
            </a:r>
            <a:r>
              <a:rPr lang="en-CA" dirty="0" smtClean="0"/>
              <a:t> à la </a:t>
            </a:r>
            <a:r>
              <a:rPr lang="en-CA" dirty="0" err="1" smtClean="0"/>
              <a:t>pauvreté</a:t>
            </a:r>
            <a:r>
              <a:rPr lang="en-CA" dirty="0" smtClean="0"/>
              <a:t>, au </a:t>
            </a:r>
            <a:r>
              <a:rPr lang="en-CA" dirty="0" err="1" smtClean="0"/>
              <a:t>rejet</a:t>
            </a:r>
            <a:r>
              <a:rPr lang="en-CA" dirty="0" smtClean="0"/>
              <a:t> social, </a:t>
            </a:r>
            <a:r>
              <a:rPr lang="en-CA" dirty="0" err="1" smtClean="0"/>
              <a:t>voire</a:t>
            </a:r>
            <a:r>
              <a:rPr lang="en-CA" dirty="0" smtClean="0"/>
              <a:t> à la mort.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720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196752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SI : 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EP :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endParaRPr lang="fr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 : </a:t>
            </a:r>
            <a:endParaRPr lang="en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7664" y="991759"/>
            <a:ext cx="7272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CA" sz="2200" dirty="0">
                <a:latin typeface="Comic Sans MS" panose="030F0702030302020204" pitchFamily="66" charset="0"/>
              </a:rPr>
              <a:t>M. et Mme Decker, un couple qui se </a:t>
            </a:r>
            <a:r>
              <a:rPr lang="en-CA" sz="2200" dirty="0" err="1">
                <a:latin typeface="Comic Sans MS" panose="030F0702030302020204" pitchFamily="66" charset="0"/>
              </a:rPr>
              <a:t>haïssent</a:t>
            </a:r>
            <a:r>
              <a:rPr lang="en-CA" sz="2200" dirty="0">
                <a:latin typeface="Comic Sans MS" panose="030F0702030302020204" pitchFamily="66" charset="0"/>
              </a:rPr>
              <a:t> et qui </a:t>
            </a:r>
            <a:r>
              <a:rPr lang="en-CA" sz="2200" dirty="0" err="1">
                <a:latin typeface="Comic Sans MS" panose="030F0702030302020204" pitchFamily="66" charset="0"/>
              </a:rPr>
              <a:t>veut</a:t>
            </a:r>
            <a:r>
              <a:rPr lang="en-CA" sz="2200" dirty="0">
                <a:latin typeface="Comic Sans MS" panose="030F0702030302020204" pitchFamily="66" charset="0"/>
              </a:rPr>
              <a:t> se divorcer, </a:t>
            </a:r>
            <a:r>
              <a:rPr lang="en-CA" sz="2200" dirty="0" err="1">
                <a:latin typeface="Comic Sans MS" panose="030F0702030302020204" pitchFamily="66" charset="0"/>
              </a:rPr>
              <a:t>disputent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combien</a:t>
            </a:r>
            <a:r>
              <a:rPr lang="en-CA" sz="2200" dirty="0">
                <a:latin typeface="Comic Sans MS" panose="030F0702030302020204" pitchFamily="66" charset="0"/>
              </a:rPr>
              <a:t>/comment </a:t>
            </a:r>
            <a:r>
              <a:rPr lang="en-CA" sz="2200" dirty="0" err="1">
                <a:latin typeface="Comic Sans MS" panose="030F0702030302020204" pitchFamily="66" charset="0"/>
              </a:rPr>
              <a:t>ils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vont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séparer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leur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biens</a:t>
            </a:r>
            <a:r>
              <a:rPr lang="en-CA" sz="2200" dirty="0">
                <a:latin typeface="Comic Sans MS" panose="030F0702030302020204" pitchFamily="66" charset="0"/>
              </a:rPr>
              <a:t> au </a:t>
            </a:r>
            <a:r>
              <a:rPr lang="en-CA" sz="2200" dirty="0" err="1">
                <a:latin typeface="Comic Sans MS" panose="030F0702030302020204" pitchFamily="66" charset="0"/>
              </a:rPr>
              <a:t>cours</a:t>
            </a:r>
            <a:r>
              <a:rPr lang="en-CA" sz="2200" dirty="0">
                <a:latin typeface="Comic Sans MS" panose="030F0702030302020204" pitchFamily="66" charset="0"/>
              </a:rPr>
              <a:t> de </a:t>
            </a:r>
            <a:r>
              <a:rPr lang="en-CA" sz="2200" dirty="0" err="1">
                <a:latin typeface="Comic Sans MS" panose="030F0702030302020204" pitchFamily="66" charset="0"/>
              </a:rPr>
              <a:t>leur</a:t>
            </a:r>
            <a:r>
              <a:rPr lang="en-CA" sz="2200" dirty="0">
                <a:latin typeface="Comic Sans MS" panose="030F0702030302020204" pitchFamily="66" charset="0"/>
              </a:rPr>
              <a:t> divorce.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47664" y="2612163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CA" sz="2200" dirty="0" smtClean="0">
                <a:latin typeface="Comic Sans MS" panose="030F0702030302020204" pitchFamily="66" charset="0"/>
              </a:rPr>
              <a:t>Mme Decker, qui </a:t>
            </a:r>
            <a:r>
              <a:rPr lang="en-CA" sz="2200" dirty="0" err="1" smtClean="0">
                <a:latin typeface="Comic Sans MS" panose="030F0702030302020204" pitchFamily="66" charset="0"/>
              </a:rPr>
              <a:t>venait</a:t>
            </a:r>
            <a:r>
              <a:rPr lang="en-CA" sz="2200" dirty="0" smtClean="0">
                <a:latin typeface="Comic Sans MS" panose="030F0702030302020204" pitchFamily="66" charset="0"/>
              </a:rPr>
              <a:t> de </a:t>
            </a:r>
            <a:r>
              <a:rPr lang="en-CA" sz="2200" dirty="0" err="1" smtClean="0">
                <a:latin typeface="Comic Sans MS" panose="030F0702030302020204" pitchFamily="66" charset="0"/>
              </a:rPr>
              <a:t>rentrer</a:t>
            </a:r>
            <a:r>
              <a:rPr lang="en-CA" sz="2200" dirty="0" smtClean="0">
                <a:latin typeface="Comic Sans MS" panose="030F0702030302020204" pitchFamily="66" charset="0"/>
              </a:rPr>
              <a:t> d’un voyage à </a:t>
            </a:r>
            <a:r>
              <a:rPr lang="en-CA" sz="2200" dirty="0" err="1" smtClean="0">
                <a:latin typeface="Comic Sans MS" panose="030F0702030302020204" pitchFamily="66" charset="0"/>
              </a:rPr>
              <a:t>Haïti</a:t>
            </a:r>
            <a:r>
              <a:rPr lang="en-CA" sz="2200" dirty="0" smtClean="0">
                <a:latin typeface="Comic Sans MS" panose="030F0702030302020204" pitchFamily="66" charset="0"/>
              </a:rPr>
              <a:t>, fait un </a:t>
            </a:r>
            <a:r>
              <a:rPr lang="en-CA" sz="2200" dirty="0" err="1" smtClean="0">
                <a:latin typeface="Comic Sans MS" panose="030F0702030302020204" pitchFamily="66" charset="0"/>
              </a:rPr>
              <a:t>pari</a:t>
            </a:r>
            <a:r>
              <a:rPr lang="en-CA" sz="2200" dirty="0" smtClean="0">
                <a:latin typeface="Comic Sans MS" panose="030F0702030302020204" pitchFamily="66" charset="0"/>
              </a:rPr>
              <a:t> avec son </a:t>
            </a:r>
            <a:r>
              <a:rPr lang="en-CA" sz="2200" dirty="0" err="1" smtClean="0">
                <a:latin typeface="Comic Sans MS" panose="030F0702030302020204" pitchFamily="66" charset="0"/>
              </a:rPr>
              <a:t>mari</a:t>
            </a:r>
            <a:r>
              <a:rPr lang="en-CA" sz="2200" dirty="0" smtClean="0">
                <a:latin typeface="Comic Sans MS" panose="030F0702030302020204" pitchFamily="66" charset="0"/>
              </a:rPr>
              <a:t>: </a:t>
            </a:r>
            <a:r>
              <a:rPr lang="en-CA" sz="2200" dirty="0" err="1" smtClean="0">
                <a:latin typeface="Comic Sans MS" panose="030F0702030302020204" pitchFamily="66" charset="0"/>
              </a:rPr>
              <a:t>si</a:t>
            </a:r>
            <a:r>
              <a:rPr lang="en-CA" sz="2200" dirty="0" smtClean="0">
                <a:latin typeface="Comic Sans MS" panose="030F0702030302020204" pitchFamily="66" charset="0"/>
              </a:rPr>
              <a:t> les rites </a:t>
            </a:r>
            <a:r>
              <a:rPr lang="en-CA" sz="2200" dirty="0" err="1" smtClean="0">
                <a:latin typeface="Comic Sans MS" panose="030F0702030302020204" pitchFamily="66" charset="0"/>
              </a:rPr>
              <a:t>Vaudou</a:t>
            </a:r>
            <a:r>
              <a:rPr lang="en-CA" sz="2200" dirty="0" smtClean="0">
                <a:latin typeface="Comic Sans MS" panose="030F0702030302020204" pitchFamily="66" charset="0"/>
              </a:rPr>
              <a:t> </a:t>
            </a:r>
            <a:r>
              <a:rPr lang="en-CA" sz="2200" dirty="0" err="1" smtClean="0">
                <a:latin typeface="Comic Sans MS" panose="030F0702030302020204" pitchFamily="66" charset="0"/>
              </a:rPr>
              <a:t>qu’elle</a:t>
            </a:r>
            <a:r>
              <a:rPr lang="en-CA" sz="2200" dirty="0" smtClean="0">
                <a:latin typeface="Comic Sans MS" panose="030F0702030302020204" pitchFamily="66" charset="0"/>
              </a:rPr>
              <a:t> </a:t>
            </a:r>
            <a:r>
              <a:rPr lang="en-CA" sz="2200" dirty="0" err="1" smtClean="0">
                <a:latin typeface="Comic Sans MS" panose="030F0702030302020204" pitchFamily="66" charset="0"/>
              </a:rPr>
              <a:t>va</a:t>
            </a:r>
            <a:r>
              <a:rPr lang="en-CA" sz="2200" dirty="0" smtClean="0">
                <a:latin typeface="Comic Sans MS" panose="030F0702030302020204" pitchFamily="66" charset="0"/>
              </a:rPr>
              <a:t> faire sur </a:t>
            </a:r>
            <a:r>
              <a:rPr lang="en-CA" sz="2200" dirty="0" err="1" smtClean="0">
                <a:latin typeface="Comic Sans MS" panose="030F0702030302020204" pitchFamily="66" charset="0"/>
              </a:rPr>
              <a:t>lui</a:t>
            </a:r>
            <a:r>
              <a:rPr lang="en-CA" sz="2200" dirty="0" smtClean="0">
                <a:latin typeface="Comic Sans MS" panose="030F0702030302020204" pitchFamily="66" charset="0"/>
              </a:rPr>
              <a:t>  ne </a:t>
            </a:r>
            <a:r>
              <a:rPr lang="en-CA" sz="2200" dirty="0" err="1" smtClean="0">
                <a:latin typeface="Comic Sans MS" panose="030F0702030302020204" pitchFamily="66" charset="0"/>
              </a:rPr>
              <a:t>lui</a:t>
            </a:r>
            <a:r>
              <a:rPr lang="en-CA" sz="2200" dirty="0" smtClean="0">
                <a:latin typeface="Comic Sans MS" panose="030F0702030302020204" pitchFamily="66" charset="0"/>
              </a:rPr>
              <a:t> </a:t>
            </a:r>
            <a:r>
              <a:rPr lang="en-CA" sz="2200" dirty="0" err="1" smtClean="0">
                <a:latin typeface="Comic Sans MS" panose="030F0702030302020204" pitchFamily="66" charset="0"/>
              </a:rPr>
              <a:t>tue</a:t>
            </a:r>
            <a:r>
              <a:rPr lang="en-CA" sz="2200" dirty="0" smtClean="0">
                <a:latin typeface="Comic Sans MS" panose="030F0702030302020204" pitchFamily="66" charset="0"/>
              </a:rPr>
              <a:t> pas, </a:t>
            </a:r>
            <a:r>
              <a:rPr lang="en-CA" sz="2200" dirty="0" err="1" smtClean="0">
                <a:latin typeface="Comic Sans MS" panose="030F0702030302020204" pitchFamily="66" charset="0"/>
              </a:rPr>
              <a:t>elle</a:t>
            </a:r>
            <a:r>
              <a:rPr lang="en-CA" sz="2200" dirty="0" smtClean="0">
                <a:latin typeface="Comic Sans MS" panose="030F0702030302020204" pitchFamily="66" charset="0"/>
              </a:rPr>
              <a:t> </a:t>
            </a:r>
            <a:r>
              <a:rPr lang="en-CA" sz="2200" dirty="0" err="1" smtClean="0">
                <a:latin typeface="Comic Sans MS" panose="030F0702030302020204" pitchFamily="66" charset="0"/>
              </a:rPr>
              <a:t>acceptera</a:t>
            </a:r>
            <a:r>
              <a:rPr lang="en-CA" sz="2200" dirty="0" smtClean="0">
                <a:latin typeface="Comic Sans MS" panose="030F0702030302020204" pitchFamily="66" charset="0"/>
              </a:rPr>
              <a:t> le divorce sans demander un sous; </a:t>
            </a:r>
            <a:r>
              <a:rPr lang="en-CA" sz="2200" dirty="0" err="1" smtClean="0">
                <a:latin typeface="Comic Sans MS" panose="030F0702030302020204" pitchFamily="66" charset="0"/>
              </a:rPr>
              <a:t>si</a:t>
            </a:r>
            <a:r>
              <a:rPr lang="en-CA" sz="2200" dirty="0" smtClean="0">
                <a:latin typeface="Comic Sans MS" panose="030F0702030302020204" pitchFamily="66" charset="0"/>
              </a:rPr>
              <a:t> </a:t>
            </a:r>
            <a:r>
              <a:rPr lang="en-CA" sz="2200" dirty="0" err="1" smtClean="0">
                <a:latin typeface="Comic Sans MS" panose="030F0702030302020204" pitchFamily="66" charset="0"/>
              </a:rPr>
              <a:t>ça</a:t>
            </a:r>
            <a:r>
              <a:rPr lang="en-CA" sz="2200" dirty="0" smtClean="0">
                <a:latin typeface="Comic Sans MS" panose="030F0702030302020204" pitchFamily="66" charset="0"/>
              </a:rPr>
              <a:t> </a:t>
            </a:r>
            <a:r>
              <a:rPr lang="en-CA" sz="2200" dirty="0" err="1" smtClean="0">
                <a:latin typeface="Comic Sans MS" panose="030F0702030302020204" pitchFamily="66" charset="0"/>
              </a:rPr>
              <a:t>marche</a:t>
            </a:r>
            <a:r>
              <a:rPr lang="en-CA" sz="2200" dirty="0" smtClean="0">
                <a:latin typeface="Comic Sans MS" panose="030F0702030302020204" pitchFamily="66" charset="0"/>
              </a:rPr>
              <a:t>, </a:t>
            </a:r>
            <a:r>
              <a:rPr lang="en-CA" sz="2200" dirty="0" err="1" smtClean="0">
                <a:latin typeface="Comic Sans MS" panose="030F0702030302020204" pitchFamily="66" charset="0"/>
              </a:rPr>
              <a:t>elle</a:t>
            </a:r>
            <a:r>
              <a:rPr lang="en-CA" sz="2200" dirty="0" smtClean="0">
                <a:latin typeface="Comic Sans MS" panose="030F0702030302020204" pitchFamily="66" charset="0"/>
              </a:rPr>
              <a:t> </a:t>
            </a:r>
            <a:r>
              <a:rPr lang="en-CA" sz="2200" dirty="0" err="1" smtClean="0">
                <a:latin typeface="Comic Sans MS" panose="030F0702030302020204" pitchFamily="66" charset="0"/>
              </a:rPr>
              <a:t>héritera</a:t>
            </a:r>
            <a:r>
              <a:rPr lang="en-CA" sz="2200" dirty="0" smtClean="0">
                <a:latin typeface="Comic Sans MS" panose="030F0702030302020204" pitchFamily="66" charset="0"/>
              </a:rPr>
              <a:t> la </a:t>
            </a:r>
            <a:r>
              <a:rPr lang="en-CA" sz="2200" dirty="0" err="1" smtClean="0">
                <a:latin typeface="Comic Sans MS" panose="030F0702030302020204" pitchFamily="66" charset="0"/>
              </a:rPr>
              <a:t>totalité</a:t>
            </a:r>
            <a:r>
              <a:rPr lang="en-CA" sz="2200" dirty="0" smtClean="0">
                <a:latin typeface="Comic Sans MS" panose="030F0702030302020204" pitchFamily="66" charset="0"/>
              </a:rPr>
              <a:t> </a:t>
            </a:r>
            <a:r>
              <a:rPr lang="en-CA" sz="2200" dirty="0" err="1" smtClean="0">
                <a:latin typeface="Comic Sans MS" panose="030F0702030302020204" pitchFamily="66" charset="0"/>
              </a:rPr>
              <a:t>automatiquement</a:t>
            </a:r>
            <a:r>
              <a:rPr lang="en-CA" sz="2200" dirty="0" smtClean="0">
                <a:latin typeface="Comic Sans MS" panose="030F0702030302020204" pitchFamily="66" charset="0"/>
              </a:rPr>
              <a:t>.  M. Decker </a:t>
            </a:r>
            <a:r>
              <a:rPr lang="en-CA" sz="2200" dirty="0" err="1" smtClean="0">
                <a:latin typeface="Comic Sans MS" panose="030F0702030302020204" pitchFamily="66" charset="0"/>
              </a:rPr>
              <a:t>accepte</a:t>
            </a:r>
            <a:r>
              <a:rPr lang="en-CA" sz="2200" dirty="0" smtClean="0">
                <a:latin typeface="Comic Sans MS" panose="030F0702030302020204" pitchFamily="66" charset="0"/>
              </a:rPr>
              <a:t> le </a:t>
            </a:r>
            <a:r>
              <a:rPr lang="en-CA" sz="2200" dirty="0" err="1" smtClean="0">
                <a:latin typeface="Comic Sans MS" panose="030F0702030302020204" pitchFamily="66" charset="0"/>
              </a:rPr>
              <a:t>pari</a:t>
            </a:r>
            <a:r>
              <a:rPr lang="en-CA" sz="2200" dirty="0" smtClean="0">
                <a:latin typeface="Comic Sans MS" panose="030F0702030302020204" pitchFamily="66" charset="0"/>
              </a:rPr>
              <a:t>.  </a:t>
            </a:r>
            <a:endParaRPr lang="en-CA" sz="22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2527" y="4838317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M. </a:t>
            </a:r>
            <a:r>
              <a:rPr lang="fr-FR" sz="22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Decker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dit à sa femme d’aller chercher sa cire/son épingle</a:t>
            </a:r>
          </a:p>
          <a:p>
            <a:pPr algn="ctr"/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M. </a:t>
            </a:r>
            <a:r>
              <a:rPr lang="fr-FR" sz="22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Decker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cherche quelques bouts de cheveux</a:t>
            </a:r>
          </a:p>
          <a:p>
            <a:pPr algn="ctr"/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Mme </a:t>
            </a:r>
            <a:r>
              <a:rPr lang="fr-FR" sz="22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Decker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pétrit la cire, prend les cheveux, malaxe avec la cire et modèle une figurine d’un corps humain</a:t>
            </a:r>
          </a:p>
          <a:p>
            <a:pPr algn="ctr"/>
            <a:endParaRPr lang="fr-FR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95812" y="260648"/>
            <a:ext cx="12875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6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Vaudou</a:t>
            </a:r>
            <a:endParaRPr lang="en-CA" sz="26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8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12079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Il tue sa femme sous la véranda au lieu de dans la </a:t>
            </a:r>
            <a:r>
              <a:rPr lang="fr-FR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maison </a:t>
            </a:r>
            <a:r>
              <a:rPr lang="fr-FR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car dans la maison l’aurait mis en retard.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807184" y="1182078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Rés</a:t>
            </a: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: 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Reb</a:t>
            </a: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: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SF :</a:t>
            </a:r>
          </a:p>
          <a:p>
            <a:endParaRPr lang="fr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Thèmes :  les apparences, la corruption </a:t>
            </a:r>
            <a:endParaRPr lang="en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3068960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    « SURPRISE! »  Quand il ouvre la porte, cadavre d’un bras, c’est une soirée d’anniversaire!</a:t>
            </a:r>
            <a:endParaRPr lang="fr-FR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4410402"/>
            <a:ext cx="72728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Il n’y a pas de situation finale – on doit l’imaginer.  </a:t>
            </a:r>
            <a:endParaRPr lang="fr-FR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70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196752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Rés</a:t>
            </a: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: 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SF :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Reb</a:t>
            </a: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:</a:t>
            </a:r>
          </a:p>
          <a:p>
            <a:endParaRPr lang="fr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Thèmes : </a:t>
            </a:r>
            <a:endParaRPr lang="en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71192" y="1075383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Mme </a:t>
            </a:r>
            <a:r>
              <a:rPr lang="fr-FR" sz="22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Decker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s’enfonce l’épingle dans la poitrine de la figurine. </a:t>
            </a:r>
            <a:endParaRPr lang="fr-FR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36254" y="2708920"/>
            <a:ext cx="7272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M. </a:t>
            </a:r>
            <a:r>
              <a:rPr lang="fr-FR" sz="22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Decker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est surpris car le Vaudou a marché: Mme </a:t>
            </a:r>
            <a:r>
              <a:rPr lang="fr-FR" sz="22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Decker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est mort, puisqu’il avait pris les cheveux à elle, et non pas à lui)</a:t>
            </a:r>
            <a:endParaRPr lang="fr-FR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57400" y="4113950"/>
            <a:ext cx="7272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CA" sz="2200" dirty="0">
                <a:latin typeface="Comic Sans MS" panose="030F0702030302020204" pitchFamily="66" charset="0"/>
              </a:rPr>
              <a:t>M. Decker </a:t>
            </a:r>
            <a:r>
              <a:rPr lang="en-CA" sz="2200" dirty="0" err="1">
                <a:latin typeface="Comic Sans MS" panose="030F0702030302020204" pitchFamily="66" charset="0"/>
              </a:rPr>
              <a:t>avait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pris</a:t>
            </a:r>
            <a:r>
              <a:rPr lang="en-CA" sz="2200" dirty="0">
                <a:latin typeface="Comic Sans MS" panose="030F0702030302020204" pitchFamily="66" charset="0"/>
              </a:rPr>
              <a:t> des </a:t>
            </a:r>
            <a:r>
              <a:rPr lang="en-CA" sz="2200" dirty="0" err="1">
                <a:latin typeface="Comic Sans MS" panose="030F0702030302020204" pitchFamily="66" charset="0"/>
              </a:rPr>
              <a:t>cheveux</a:t>
            </a:r>
            <a:r>
              <a:rPr lang="en-CA" sz="2200" dirty="0">
                <a:latin typeface="Comic Sans MS" panose="030F0702030302020204" pitchFamily="66" charset="0"/>
              </a:rPr>
              <a:t> de la </a:t>
            </a:r>
            <a:r>
              <a:rPr lang="en-CA" sz="2200" dirty="0" err="1">
                <a:latin typeface="Comic Sans MS" panose="030F0702030302020204" pitchFamily="66" charset="0"/>
              </a:rPr>
              <a:t>brosse</a:t>
            </a:r>
            <a:r>
              <a:rPr lang="en-CA" sz="2200" dirty="0">
                <a:latin typeface="Comic Sans MS" panose="030F0702030302020204" pitchFamily="66" charset="0"/>
              </a:rPr>
              <a:t> de </a:t>
            </a:r>
            <a:r>
              <a:rPr lang="en-CA" sz="2200" dirty="0" err="1">
                <a:latin typeface="Comic Sans MS" panose="030F0702030302020204" pitchFamily="66" charset="0"/>
              </a:rPr>
              <a:t>sa</a:t>
            </a:r>
            <a:r>
              <a:rPr lang="en-CA" sz="2200" dirty="0">
                <a:latin typeface="Comic Sans MS" panose="030F0702030302020204" pitchFamily="66" charset="0"/>
              </a:rPr>
              <a:t> femme, </a:t>
            </a:r>
            <a:r>
              <a:rPr lang="en-CA" sz="2200" dirty="0" err="1">
                <a:latin typeface="Comic Sans MS" panose="030F0702030302020204" pitchFamily="66" charset="0"/>
              </a:rPr>
              <a:t>donc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elle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est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morte</a:t>
            </a:r>
            <a:r>
              <a:rPr lang="en-CA" sz="2200" dirty="0">
                <a:latin typeface="Comic Sans MS" panose="030F0702030302020204" pitchFamily="66" charset="0"/>
              </a:rPr>
              <a:t> et pas </a:t>
            </a:r>
            <a:r>
              <a:rPr lang="en-CA" sz="2200" dirty="0" err="1">
                <a:latin typeface="Comic Sans MS" panose="030F0702030302020204" pitchFamily="66" charset="0"/>
              </a:rPr>
              <a:t>lui</a:t>
            </a:r>
            <a:r>
              <a:rPr lang="en-CA" sz="2200" dirty="0">
                <a:latin typeface="Comic Sans MS" panose="030F0702030302020204" pitchFamily="66" charset="0"/>
              </a:rPr>
              <a:t>, </a:t>
            </a:r>
            <a:r>
              <a:rPr lang="en-CA" sz="2200" dirty="0" smtClean="0">
                <a:latin typeface="Comic Sans MS" panose="030F0702030302020204" pitchFamily="66" charset="0"/>
              </a:rPr>
              <a:t>et </a:t>
            </a:r>
            <a:r>
              <a:rPr lang="en-CA" sz="2200" dirty="0" err="1" smtClean="0">
                <a:latin typeface="Comic Sans MS" panose="030F0702030302020204" pitchFamily="66" charset="0"/>
              </a:rPr>
              <a:t>puisqu’il</a:t>
            </a:r>
            <a:r>
              <a:rPr lang="en-CA" sz="2200" dirty="0" smtClean="0">
                <a:latin typeface="Comic Sans MS" panose="030F0702030302020204" pitchFamily="66" charset="0"/>
              </a:rPr>
              <a:t> a </a:t>
            </a:r>
            <a:r>
              <a:rPr lang="en-CA" sz="2200" dirty="0" err="1" smtClean="0">
                <a:latin typeface="Comic Sans MS" panose="030F0702030302020204" pitchFamily="66" charset="0"/>
              </a:rPr>
              <a:t>gagné</a:t>
            </a:r>
            <a:r>
              <a:rPr lang="en-CA" sz="2200" dirty="0" smtClean="0">
                <a:latin typeface="Comic Sans MS" panose="030F0702030302020204" pitchFamily="66" charset="0"/>
              </a:rPr>
              <a:t> le </a:t>
            </a:r>
            <a:r>
              <a:rPr lang="en-CA" sz="2200" dirty="0" err="1" smtClean="0">
                <a:latin typeface="Comic Sans MS" panose="030F0702030302020204" pitchFamily="66" charset="0"/>
              </a:rPr>
              <a:t>pari</a:t>
            </a:r>
            <a:r>
              <a:rPr lang="en-CA" sz="2200" dirty="0" smtClean="0">
                <a:latin typeface="Comic Sans MS" panose="030F0702030302020204" pitchFamily="66" charset="0"/>
              </a:rPr>
              <a:t>, </a:t>
            </a:r>
            <a:r>
              <a:rPr lang="en-CA" sz="2200" dirty="0" err="1">
                <a:latin typeface="Comic Sans MS" panose="030F0702030302020204" pitchFamily="66" charset="0"/>
              </a:rPr>
              <a:t>il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hérite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tous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leurs</a:t>
            </a:r>
            <a:r>
              <a:rPr lang="en-CA" sz="2200" dirty="0">
                <a:latin typeface="Comic Sans MS" panose="030F0702030302020204" pitchFamily="66" charset="0"/>
              </a:rPr>
              <a:t> </a:t>
            </a:r>
            <a:r>
              <a:rPr lang="en-CA" sz="2200" dirty="0" err="1">
                <a:latin typeface="Comic Sans MS" panose="030F0702030302020204" pitchFamily="66" charset="0"/>
              </a:rPr>
              <a:t>biens</a:t>
            </a:r>
            <a:r>
              <a:rPr lang="en-CA" sz="2200" dirty="0">
                <a:latin typeface="Comic Sans MS" panose="030F0702030302020204" pitchFamily="66" charset="0"/>
              </a:rPr>
              <a:t>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871192" y="5518981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 pouvoir, la superstition/la magie, les relations conjugales</a:t>
            </a:r>
            <a:endParaRPr lang="fr-FR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5812" y="260648"/>
            <a:ext cx="12875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6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Vaudou</a:t>
            </a:r>
            <a:endParaRPr lang="en-CA" sz="26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31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196752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SI : 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EP :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 : </a:t>
            </a:r>
            <a:endParaRPr lang="en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7578" y="908720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Dolphi est un petit garçon maigre et pas 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intéressant (qui). </a:t>
            </a:r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Il va au parc avec sa 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mère (où/qui). </a:t>
            </a:r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Les autres enfants se moquent de lui et ne veulent pas jouer avec lui. Son surnom est 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Laitue </a:t>
            </a:r>
            <a:r>
              <a:rPr lang="fr-FR" sz="220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(quoi)</a:t>
            </a:r>
            <a:endParaRPr lang="en-CA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36254" y="2875583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Dolphi 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 un </a:t>
            </a:r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nouveau fusil et les autres garçons le remarquent.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5656" y="4077072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Les enfants invitent Dolphi à jouer à la guerre. 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Ils </a:t>
            </a:r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lui donnent le grade de capitaine et lui disent de partie à l’attaque. C’est un piège, ils ont tiré une corde et Dolphi tombe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.  </a:t>
            </a:r>
            <a:endParaRPr lang="fr-FR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9620" y="260648"/>
            <a:ext cx="31999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6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Pauvre petit garçon</a:t>
            </a:r>
            <a:endParaRPr lang="en-CA" sz="26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9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196752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Rés</a:t>
            </a: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: 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SF :</a:t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Reb</a:t>
            </a:r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:</a:t>
            </a:r>
          </a:p>
          <a:p>
            <a:endParaRPr lang="fr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endParaRPr lang="fr-CA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r>
              <a:rPr lang="fr-CA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Thèmes : </a:t>
            </a:r>
            <a:endParaRPr lang="en-CA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71192" y="1075383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Tous les enfants l’attaquent et cassent son 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fusil</a:t>
            </a:r>
            <a:b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et </a:t>
            </a:r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lui jettent 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 la boue. (L’ATTAQUE)</a:t>
            </a:r>
            <a:endParaRPr lang="fr-FR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36254" y="2708920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Il retourne voir sa mère, couvert de boue. La mère de Dolphi est en colère contre lui et le blâme. 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Une femme le console.  Elle </a:t>
            </a:r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 traine à la maison pour qu’il se change.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01180" y="4551517"/>
            <a:ext cx="72728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Dolphi est Adolphe Hitler.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1871192" y="5518981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Taxage / cruauté / </a:t>
            </a:r>
            <a:r>
              <a:rPr lang="fr-FR" sz="22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intimidation (les apparences, la solitude/l’isolation, la trahison, l’aliénation)</a:t>
            </a:r>
            <a:endParaRPr lang="fr-FR" sz="22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9620" y="260648"/>
            <a:ext cx="31999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6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Pauvre petit garçon</a:t>
            </a:r>
            <a:endParaRPr lang="en-CA" sz="26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5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suggère</a:t>
            </a:r>
            <a:r>
              <a:rPr lang="en-CA" dirty="0" smtClean="0"/>
              <a:t> le titre?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L’utilisation</a:t>
            </a:r>
            <a:r>
              <a:rPr lang="en-CA" dirty="0" smtClean="0"/>
              <a:t> de </a:t>
            </a:r>
            <a:r>
              <a:rPr lang="en-CA" dirty="0" err="1" smtClean="0"/>
              <a:t>l’adjectif</a:t>
            </a:r>
            <a:r>
              <a:rPr lang="en-CA" dirty="0" smtClean="0"/>
              <a:t> “</a:t>
            </a:r>
            <a:r>
              <a:rPr lang="en-CA" dirty="0" err="1" smtClean="0"/>
              <a:t>pauvre</a:t>
            </a:r>
            <a:r>
              <a:rPr lang="en-CA" dirty="0" smtClean="0"/>
              <a:t>” </a:t>
            </a:r>
            <a:r>
              <a:rPr lang="en-CA" dirty="0" err="1" smtClean="0"/>
              <a:t>demande</a:t>
            </a:r>
            <a:r>
              <a:rPr lang="en-CA" dirty="0" smtClean="0"/>
              <a:t> au </a:t>
            </a:r>
            <a:r>
              <a:rPr lang="en-CA" dirty="0" err="1" smtClean="0"/>
              <a:t>lecteur</a:t>
            </a:r>
            <a:r>
              <a:rPr lang="en-CA" dirty="0" smtClean="0"/>
              <a:t> de </a:t>
            </a:r>
            <a:r>
              <a:rPr lang="en-CA" dirty="0" err="1" smtClean="0"/>
              <a:t>prendre</a:t>
            </a:r>
            <a:r>
              <a:rPr lang="en-CA" dirty="0" smtClean="0"/>
              <a:t> </a:t>
            </a:r>
            <a:r>
              <a:rPr lang="en-CA" dirty="0" err="1" smtClean="0"/>
              <a:t>pitié</a:t>
            </a:r>
            <a:r>
              <a:rPr lang="en-CA" dirty="0" smtClean="0"/>
              <a:t> du </a:t>
            </a:r>
            <a:r>
              <a:rPr lang="en-CA" dirty="0" err="1" smtClean="0"/>
              <a:t>personnage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l’on</a:t>
            </a:r>
            <a:r>
              <a:rPr lang="en-CA" dirty="0" smtClean="0"/>
              <a:t> </a:t>
            </a:r>
            <a:r>
              <a:rPr lang="en-CA" dirty="0" err="1" smtClean="0"/>
              <a:t>va</a:t>
            </a:r>
            <a:r>
              <a:rPr lang="en-CA" dirty="0" smtClean="0"/>
              <a:t> </a:t>
            </a:r>
            <a:r>
              <a:rPr lang="en-CA" dirty="0" err="1" smtClean="0"/>
              <a:t>présenter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616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2. </a:t>
            </a:r>
            <a:r>
              <a:rPr lang="en-CA" sz="2800" dirty="0" err="1" smtClean="0"/>
              <a:t>Etablis</a:t>
            </a:r>
            <a:r>
              <a:rPr lang="en-CA" sz="2800" dirty="0" smtClean="0"/>
              <a:t> </a:t>
            </a:r>
            <a:r>
              <a:rPr lang="en-CA" sz="2800" dirty="0" err="1" smtClean="0"/>
              <a:t>une</a:t>
            </a:r>
            <a:r>
              <a:rPr lang="en-CA" sz="2800" dirty="0" smtClean="0"/>
              <a:t> </a:t>
            </a:r>
            <a:r>
              <a:rPr lang="en-CA" sz="2800" dirty="0" err="1" smtClean="0"/>
              <a:t>liste</a:t>
            </a:r>
            <a:r>
              <a:rPr lang="en-CA" sz="2800" dirty="0" smtClean="0"/>
              <a:t> des </a:t>
            </a:r>
            <a:r>
              <a:rPr lang="en-CA" sz="2800" dirty="0" err="1" smtClean="0"/>
              <a:t>détails</a:t>
            </a:r>
            <a:r>
              <a:rPr lang="en-CA" sz="2800" dirty="0" smtClean="0"/>
              <a:t> qui constituent le portrait physique de </a:t>
            </a:r>
            <a:r>
              <a:rPr lang="en-CA" sz="2800" dirty="0" err="1" smtClean="0"/>
              <a:t>Dolfi</a:t>
            </a:r>
            <a:r>
              <a:rPr lang="en-CA" sz="2800" dirty="0" smtClean="0"/>
              <a:t> et </a:t>
            </a:r>
            <a:r>
              <a:rPr lang="en-CA" sz="2800" dirty="0" err="1" smtClean="0"/>
              <a:t>peignent</a:t>
            </a:r>
            <a:r>
              <a:rPr lang="en-CA" sz="2800" dirty="0" smtClean="0"/>
              <a:t> son </a:t>
            </a:r>
            <a:r>
              <a:rPr lang="en-CA" sz="2800" dirty="0" err="1" smtClean="0"/>
              <a:t>caractère</a:t>
            </a:r>
            <a:r>
              <a:rPr lang="en-CA" sz="2800" dirty="0" smtClean="0"/>
              <a:t>?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Dolfi</a:t>
            </a:r>
            <a:r>
              <a:rPr lang="en-CA" dirty="0"/>
              <a:t> </a:t>
            </a:r>
            <a:r>
              <a:rPr lang="en-CA" dirty="0" smtClean="0"/>
              <a:t>= </a:t>
            </a:r>
            <a:r>
              <a:rPr lang="en-CA" dirty="0" err="1" smtClean="0"/>
              <a:t>pitoyable</a:t>
            </a:r>
            <a:r>
              <a:rPr lang="en-CA" dirty="0" smtClean="0"/>
              <a:t>, </a:t>
            </a:r>
            <a:r>
              <a:rPr lang="en-CA" dirty="0" err="1" smtClean="0"/>
              <a:t>maigrichon</a:t>
            </a:r>
            <a:r>
              <a:rPr lang="en-CA" dirty="0" smtClean="0"/>
              <a:t>, </a:t>
            </a:r>
            <a:r>
              <a:rPr lang="en-CA" dirty="0" err="1" smtClean="0"/>
              <a:t>souffreteux</a:t>
            </a:r>
            <a:r>
              <a:rPr lang="en-CA" dirty="0" smtClean="0"/>
              <a:t>, </a:t>
            </a:r>
            <a:r>
              <a:rPr lang="en-CA" dirty="0" err="1" smtClean="0"/>
              <a:t>blafard</a:t>
            </a:r>
            <a:r>
              <a:rPr lang="en-CA" dirty="0" smtClean="0"/>
              <a:t>, </a:t>
            </a:r>
            <a:r>
              <a:rPr lang="en-CA" dirty="0" err="1" smtClean="0"/>
              <a:t>presque</a:t>
            </a:r>
            <a:r>
              <a:rPr lang="en-CA" dirty="0" smtClean="0"/>
              <a:t> </a:t>
            </a:r>
            <a:r>
              <a:rPr lang="en-CA" dirty="0" err="1" smtClean="0"/>
              <a:t>vert</a:t>
            </a:r>
            <a:r>
              <a:rPr lang="en-CA" dirty="0" smtClean="0"/>
              <a:t>, tout </a:t>
            </a:r>
            <a:r>
              <a:rPr lang="en-CA" dirty="0" err="1" smtClean="0"/>
              <a:t>pâle</a:t>
            </a:r>
            <a:r>
              <a:rPr lang="en-CA" dirty="0" smtClean="0"/>
              <a:t>, </a:t>
            </a:r>
            <a:r>
              <a:rPr lang="en-CA" dirty="0" err="1" smtClean="0"/>
              <a:t>petits</a:t>
            </a:r>
            <a:r>
              <a:rPr lang="en-CA" dirty="0" smtClean="0"/>
              <a:t> </a:t>
            </a:r>
            <a:r>
              <a:rPr lang="en-CA" dirty="0" err="1" smtClean="0"/>
              <a:t>yeux</a:t>
            </a:r>
            <a:r>
              <a:rPr lang="en-CA" dirty="0" smtClean="0"/>
              <a:t> </a:t>
            </a:r>
            <a:r>
              <a:rPr lang="en-CA" dirty="0" err="1" smtClean="0"/>
              <a:t>insignifiants</a:t>
            </a:r>
            <a:r>
              <a:rPr lang="en-CA" dirty="0" smtClean="0"/>
              <a:t>, sans </a:t>
            </a:r>
            <a:r>
              <a:rPr lang="en-CA" dirty="0" err="1" smtClean="0"/>
              <a:t>personnalité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052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Compare les </a:t>
            </a:r>
            <a:r>
              <a:rPr lang="en-CA" dirty="0" err="1" smtClean="0"/>
              <a:t>autres</a:t>
            </a:r>
            <a:r>
              <a:rPr lang="en-CA" dirty="0" smtClean="0"/>
              <a:t> </a:t>
            </a:r>
            <a:r>
              <a:rPr lang="en-CA" dirty="0" err="1" smtClean="0"/>
              <a:t>enfants</a:t>
            </a:r>
            <a:r>
              <a:rPr lang="en-CA" dirty="0" smtClean="0"/>
              <a:t> à </a:t>
            </a:r>
            <a:r>
              <a:rPr lang="en-CA" dirty="0" err="1" smtClean="0"/>
              <a:t>Dolfi</a:t>
            </a:r>
            <a:r>
              <a:rPr lang="en-CA" dirty="0" smtClean="0"/>
              <a:t>: 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Autres</a:t>
            </a:r>
            <a:r>
              <a:rPr lang="en-CA" dirty="0" smtClean="0"/>
              <a:t> </a:t>
            </a:r>
            <a:r>
              <a:rPr lang="en-CA" dirty="0" err="1" smtClean="0"/>
              <a:t>enfants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Blonds</a:t>
            </a:r>
          </a:p>
          <a:p>
            <a:r>
              <a:rPr lang="en-CA" dirty="0" smtClean="0"/>
              <a:t>De </a:t>
            </a:r>
            <a:r>
              <a:rPr lang="en-CA" dirty="0" err="1" smtClean="0"/>
              <a:t>bonnes</a:t>
            </a:r>
            <a:r>
              <a:rPr lang="en-CA" dirty="0" smtClean="0"/>
              <a:t> grosses jambs</a:t>
            </a:r>
          </a:p>
          <a:p>
            <a:r>
              <a:rPr lang="en-CA" dirty="0" err="1" smtClean="0"/>
              <a:t>Courent</a:t>
            </a:r>
            <a:r>
              <a:rPr lang="en-CA" dirty="0" smtClean="0"/>
              <a:t> et </a:t>
            </a:r>
            <a:r>
              <a:rPr lang="en-CA" dirty="0" err="1" smtClean="0"/>
              <a:t>sautent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des </a:t>
            </a:r>
            <a:r>
              <a:rPr lang="en-CA" dirty="0" err="1" smtClean="0"/>
              <a:t>lapins</a:t>
            </a:r>
            <a:endParaRPr lang="en-CA" dirty="0"/>
          </a:p>
          <a:p>
            <a:r>
              <a:rPr lang="en-CA" dirty="0" smtClean="0"/>
              <a:t>forts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err="1" smtClean="0"/>
              <a:t>Dolfi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err="1" smtClean="0"/>
              <a:t>Brun</a:t>
            </a:r>
            <a:endParaRPr lang="en-CA" dirty="0"/>
          </a:p>
          <a:p>
            <a:r>
              <a:rPr lang="en-CA" dirty="0" smtClean="0"/>
              <a:t>De </a:t>
            </a:r>
            <a:r>
              <a:rPr lang="en-CA" dirty="0" err="1" smtClean="0"/>
              <a:t>vraies</a:t>
            </a:r>
            <a:r>
              <a:rPr lang="en-CA" dirty="0" smtClean="0"/>
              <a:t> </a:t>
            </a:r>
            <a:r>
              <a:rPr lang="en-CA" dirty="0" err="1" smtClean="0"/>
              <a:t>flûtes</a:t>
            </a:r>
            <a:r>
              <a:rPr lang="en-CA" dirty="0" smtClean="0"/>
              <a:t> </a:t>
            </a:r>
            <a:r>
              <a:rPr lang="en-CA" dirty="0" err="1" smtClean="0"/>
              <a:t>maigres</a:t>
            </a:r>
            <a:r>
              <a:rPr lang="en-CA" dirty="0" smtClean="0"/>
              <a:t> et </a:t>
            </a:r>
            <a:r>
              <a:rPr lang="en-CA" dirty="0" err="1" smtClean="0"/>
              <a:t>grêles</a:t>
            </a:r>
            <a:endParaRPr lang="en-CA" dirty="0" smtClean="0"/>
          </a:p>
          <a:p>
            <a:r>
              <a:rPr lang="en-CA" dirty="0" smtClean="0"/>
              <a:t>Ne </a:t>
            </a:r>
            <a:r>
              <a:rPr lang="en-CA" dirty="0" err="1" smtClean="0"/>
              <a:t>pouvait</a:t>
            </a:r>
            <a:r>
              <a:rPr lang="en-CA" dirty="0" smtClean="0"/>
              <a:t> pas </a:t>
            </a:r>
            <a:r>
              <a:rPr lang="en-CA" dirty="0" err="1" smtClean="0"/>
              <a:t>suivre</a:t>
            </a:r>
            <a:endParaRPr lang="en-CA" dirty="0" smtClean="0"/>
          </a:p>
          <a:p>
            <a:r>
              <a:rPr lang="en-CA" dirty="0" err="1" smtClean="0"/>
              <a:t>faible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624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Le </a:t>
            </a:r>
            <a:r>
              <a:rPr lang="en-CA" dirty="0" err="1" smtClean="0"/>
              <a:t>vocabulaire</a:t>
            </a:r>
            <a:r>
              <a:rPr lang="en-CA" dirty="0" smtClean="0"/>
              <a:t> </a:t>
            </a:r>
            <a:r>
              <a:rPr lang="en-CA" dirty="0" err="1" smtClean="0"/>
              <a:t>militaire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- fusils, sabres, arcs, </a:t>
            </a:r>
            <a:r>
              <a:rPr lang="en-CA" dirty="0" err="1" smtClean="0"/>
              <a:t>sarbacanes</a:t>
            </a:r>
            <a:r>
              <a:rPr lang="en-CA" dirty="0" smtClean="0"/>
              <a:t>, </a:t>
            </a:r>
            <a:r>
              <a:rPr lang="en-CA" dirty="0" err="1" smtClean="0"/>
              <a:t>casques</a:t>
            </a:r>
            <a:r>
              <a:rPr lang="en-CA" dirty="0" smtClean="0"/>
              <a:t>,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cuirasse</a:t>
            </a:r>
            <a:r>
              <a:rPr lang="en-CA" dirty="0" smtClean="0"/>
              <a:t> </a:t>
            </a:r>
            <a:r>
              <a:rPr lang="en-CA" dirty="0" err="1" smtClean="0"/>
              <a:t>brillante</a:t>
            </a:r>
            <a:r>
              <a:rPr lang="en-CA" dirty="0" smtClean="0"/>
              <a:t>, fanfare </a:t>
            </a:r>
            <a:r>
              <a:rPr lang="en-CA" dirty="0" err="1" smtClean="0"/>
              <a:t>militaire</a:t>
            </a:r>
            <a:r>
              <a:rPr lang="en-CA" dirty="0" smtClean="0"/>
              <a:t>, </a:t>
            </a:r>
            <a:r>
              <a:rPr lang="en-CA" dirty="0" err="1" smtClean="0"/>
              <a:t>armée</a:t>
            </a:r>
            <a:r>
              <a:rPr lang="en-CA" dirty="0" smtClean="0"/>
              <a:t>, etc.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559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5. </a:t>
            </a:r>
            <a:r>
              <a:rPr lang="en-CA" dirty="0" err="1" smtClean="0"/>
              <a:t>Quels</a:t>
            </a:r>
            <a:r>
              <a:rPr lang="en-CA" dirty="0" smtClean="0"/>
              <a:t> sentiments le </a:t>
            </a:r>
            <a:r>
              <a:rPr lang="en-CA" dirty="0" err="1" smtClean="0"/>
              <a:t>piège</a:t>
            </a:r>
            <a:r>
              <a:rPr lang="en-CA" dirty="0" smtClean="0"/>
              <a:t> des </a:t>
            </a:r>
            <a:r>
              <a:rPr lang="en-CA" dirty="0" err="1" smtClean="0"/>
              <a:t>enfants</a:t>
            </a:r>
            <a:r>
              <a:rPr lang="en-CA" dirty="0" smtClean="0"/>
              <a:t> fait-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naître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Chez </a:t>
            </a:r>
            <a:r>
              <a:rPr lang="en-CA" dirty="0" err="1" smtClean="0"/>
              <a:t>Dolfi</a:t>
            </a:r>
            <a:r>
              <a:rPr lang="en-CA" dirty="0" smtClean="0"/>
              <a:t>: un sentiment </a:t>
            </a:r>
            <a:r>
              <a:rPr lang="en-CA" dirty="0" err="1" smtClean="0"/>
              <a:t>d’humiliation</a:t>
            </a:r>
            <a:r>
              <a:rPr lang="en-CA" dirty="0" smtClean="0"/>
              <a:t>, de </a:t>
            </a:r>
            <a:r>
              <a:rPr lang="en-CA" dirty="0" err="1" smtClean="0"/>
              <a:t>rejet</a:t>
            </a:r>
            <a:r>
              <a:rPr lang="en-CA" dirty="0" smtClean="0"/>
              <a:t>, de </a:t>
            </a:r>
            <a:r>
              <a:rPr lang="en-CA" dirty="0" err="1" smtClean="0"/>
              <a:t>cruauté</a:t>
            </a:r>
            <a:r>
              <a:rPr lang="en-CA" dirty="0" smtClean="0"/>
              <a:t>, etc.</a:t>
            </a:r>
          </a:p>
          <a:p>
            <a:r>
              <a:rPr lang="en-CA" dirty="0" smtClean="0"/>
              <a:t>Chez le </a:t>
            </a:r>
            <a:r>
              <a:rPr lang="en-CA" dirty="0" err="1" smtClean="0"/>
              <a:t>lecteur</a:t>
            </a:r>
            <a:r>
              <a:rPr lang="en-CA" dirty="0" smtClean="0"/>
              <a:t>: un </a:t>
            </a:r>
            <a:r>
              <a:rPr lang="en-CA" dirty="0" err="1" smtClean="0"/>
              <a:t>apitoiement</a:t>
            </a:r>
            <a:r>
              <a:rPr lang="en-CA" dirty="0" smtClean="0"/>
              <a:t> à </a:t>
            </a:r>
            <a:r>
              <a:rPr lang="en-CA" dirty="0" err="1" smtClean="0"/>
              <a:t>l’égard</a:t>
            </a:r>
            <a:r>
              <a:rPr lang="en-CA" dirty="0" smtClean="0"/>
              <a:t> de </a:t>
            </a:r>
            <a:r>
              <a:rPr lang="en-CA" dirty="0" err="1" smtClean="0"/>
              <a:t>Dolfi</a:t>
            </a:r>
            <a:r>
              <a:rPr lang="en-CA" dirty="0" smtClean="0"/>
              <a:t>.  On a </a:t>
            </a:r>
            <a:r>
              <a:rPr lang="en-CA" dirty="0" err="1" smtClean="0"/>
              <a:t>pitié</a:t>
            </a:r>
            <a:r>
              <a:rPr lang="en-CA" dirty="0" smtClean="0"/>
              <a:t> de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jeune</a:t>
            </a:r>
            <a:r>
              <a:rPr lang="en-CA" dirty="0" smtClean="0"/>
              <a:t> </a:t>
            </a:r>
            <a:r>
              <a:rPr lang="en-CA" dirty="0" err="1" smtClean="0"/>
              <a:t>garçon</a:t>
            </a:r>
            <a:r>
              <a:rPr lang="en-CA" dirty="0" smtClean="0"/>
              <a:t> </a:t>
            </a:r>
            <a:r>
              <a:rPr lang="en-CA" dirty="0" err="1" smtClean="0"/>
              <a:t>parce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a </a:t>
            </a:r>
            <a:r>
              <a:rPr lang="en-CA" dirty="0" err="1" smtClean="0"/>
              <a:t>été</a:t>
            </a:r>
            <a:r>
              <a:rPr lang="en-CA" dirty="0" smtClean="0"/>
              <a:t> </a:t>
            </a:r>
            <a:r>
              <a:rPr lang="en-CA" dirty="0" err="1" smtClean="0"/>
              <a:t>maltraité</a:t>
            </a:r>
            <a:r>
              <a:rPr lang="en-CA" dirty="0" smtClean="0"/>
              <a:t> par les </a:t>
            </a:r>
            <a:r>
              <a:rPr lang="en-CA" dirty="0" err="1" smtClean="0"/>
              <a:t>autres</a:t>
            </a:r>
            <a:r>
              <a:rPr lang="en-CA" dirty="0" smtClean="0"/>
              <a:t> qui </a:t>
            </a:r>
            <a:r>
              <a:rPr lang="en-CA" dirty="0" err="1" smtClean="0"/>
              <a:t>l’avaient</a:t>
            </a:r>
            <a:r>
              <a:rPr lang="en-CA" dirty="0" smtClean="0"/>
              <a:t> invite à “</a:t>
            </a:r>
            <a:r>
              <a:rPr lang="en-CA" dirty="0" err="1" smtClean="0"/>
              <a:t>jouer</a:t>
            </a:r>
            <a:r>
              <a:rPr lang="en-CA" dirty="0" smtClean="0"/>
              <a:t>”, </a:t>
            </a:r>
            <a:r>
              <a:rPr lang="en-CA" dirty="0" err="1" smtClean="0"/>
              <a:t>alors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n’était</a:t>
            </a:r>
            <a:r>
              <a:rPr lang="en-CA" dirty="0" smtClean="0"/>
              <a:t> pas du tout le </a:t>
            </a:r>
            <a:r>
              <a:rPr lang="en-CA" dirty="0" err="1" smtClean="0"/>
              <a:t>cas</a:t>
            </a:r>
            <a:r>
              <a:rPr lang="en-CA" dirty="0" smtClean="0"/>
              <a:t>.  On ne </a:t>
            </a:r>
            <a:r>
              <a:rPr lang="en-CA" dirty="0" err="1" smtClean="0"/>
              <a:t>cherchait</a:t>
            </a:r>
            <a:r>
              <a:rPr lang="en-CA" dirty="0" smtClean="0"/>
              <a:t> </a:t>
            </a:r>
            <a:r>
              <a:rPr lang="en-CA" dirty="0" err="1" smtClean="0"/>
              <a:t>qu’à</a:t>
            </a:r>
            <a:r>
              <a:rPr lang="en-CA" dirty="0" smtClean="0"/>
              <a:t> </a:t>
            </a:r>
            <a:r>
              <a:rPr lang="en-CA" dirty="0" err="1" smtClean="0"/>
              <a:t>l’humilier</a:t>
            </a:r>
            <a:r>
              <a:rPr lang="en-CA" dirty="0" smtClean="0"/>
              <a:t>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070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6. Les </a:t>
            </a:r>
            <a:r>
              <a:rPr lang="en-CA" dirty="0" err="1" smtClean="0"/>
              <a:t>réactions</a:t>
            </a:r>
            <a:r>
              <a:rPr lang="en-CA" dirty="0" smtClean="0"/>
              <a:t> de </a:t>
            </a:r>
            <a:r>
              <a:rPr lang="en-CA" dirty="0" err="1" smtClean="0"/>
              <a:t>sa</a:t>
            </a:r>
            <a:r>
              <a:rPr lang="en-CA" dirty="0" smtClean="0"/>
              <a:t> </a:t>
            </a:r>
            <a:r>
              <a:rPr lang="en-CA" dirty="0" err="1" smtClean="0"/>
              <a:t>mère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800" dirty="0" smtClean="0"/>
              <a:t>Elle ne se </a:t>
            </a:r>
            <a:r>
              <a:rPr lang="en-CA" sz="2800" dirty="0" err="1" smtClean="0"/>
              <a:t>soucie</a:t>
            </a:r>
            <a:r>
              <a:rPr lang="en-CA" sz="2800" dirty="0" smtClean="0"/>
              <a:t> pas du tout du </a:t>
            </a:r>
            <a:r>
              <a:rPr lang="en-CA" sz="2800" dirty="0" err="1" smtClean="0"/>
              <a:t>piège</a:t>
            </a:r>
            <a:r>
              <a:rPr lang="en-CA" sz="2800" dirty="0" smtClean="0"/>
              <a:t> qui a </a:t>
            </a:r>
            <a:r>
              <a:rPr lang="en-CA" sz="2800" dirty="0" err="1" smtClean="0"/>
              <a:t>été</a:t>
            </a:r>
            <a:r>
              <a:rPr lang="en-CA" sz="2800" dirty="0" smtClean="0"/>
              <a:t> </a:t>
            </a:r>
            <a:r>
              <a:rPr lang="en-CA" sz="2800" dirty="0" err="1" smtClean="0"/>
              <a:t>tendu</a:t>
            </a:r>
            <a:r>
              <a:rPr lang="en-CA" sz="2800" dirty="0" smtClean="0"/>
              <a:t>.  Elle ne </a:t>
            </a:r>
            <a:r>
              <a:rPr lang="en-CA" sz="2800" dirty="0" err="1" smtClean="0"/>
              <a:t>semble</a:t>
            </a:r>
            <a:r>
              <a:rPr lang="en-CA" sz="2800" dirty="0" smtClean="0"/>
              <a:t> </a:t>
            </a:r>
            <a:r>
              <a:rPr lang="en-CA" sz="2800" dirty="0" err="1" smtClean="0"/>
              <a:t>même</a:t>
            </a:r>
            <a:r>
              <a:rPr lang="en-CA" sz="2800" dirty="0" smtClean="0"/>
              <a:t> pas </a:t>
            </a:r>
            <a:r>
              <a:rPr lang="en-CA" sz="2800" dirty="0" err="1" smtClean="0"/>
              <a:t>s’en</a:t>
            </a:r>
            <a:r>
              <a:rPr lang="en-CA" sz="2800" dirty="0" smtClean="0"/>
              <a:t> </a:t>
            </a:r>
            <a:r>
              <a:rPr lang="en-CA" sz="2800" dirty="0" err="1" smtClean="0"/>
              <a:t>rendre</a:t>
            </a:r>
            <a:r>
              <a:rPr lang="en-CA" sz="2800" dirty="0" smtClean="0"/>
              <a:t> </a:t>
            </a:r>
            <a:r>
              <a:rPr lang="en-CA" sz="2800" dirty="0" err="1" smtClean="0"/>
              <a:t>compte</a:t>
            </a:r>
            <a:endParaRPr lang="en-CA" sz="2800" dirty="0" smtClean="0"/>
          </a:p>
          <a:p>
            <a:r>
              <a:rPr lang="en-CA" sz="2800" dirty="0" smtClean="0"/>
              <a:t>Elle se sent </a:t>
            </a:r>
            <a:r>
              <a:rPr lang="en-CA" sz="2800" dirty="0" err="1" smtClean="0"/>
              <a:t>humiliée</a:t>
            </a:r>
            <a:r>
              <a:rPr lang="en-CA" sz="2800" dirty="0" smtClean="0"/>
              <a:t> </a:t>
            </a:r>
            <a:r>
              <a:rPr lang="en-CA" sz="2800" dirty="0" err="1" smtClean="0"/>
              <a:t>parce</a:t>
            </a:r>
            <a:r>
              <a:rPr lang="en-CA" sz="2800" dirty="0" smtClean="0"/>
              <a:t> </a:t>
            </a:r>
            <a:r>
              <a:rPr lang="en-CA" sz="2800" dirty="0" err="1" smtClean="0"/>
              <a:t>qu’elle</a:t>
            </a:r>
            <a:r>
              <a:rPr lang="en-CA" sz="2800" dirty="0" smtClean="0"/>
              <a:t> a </a:t>
            </a:r>
            <a:r>
              <a:rPr lang="en-CA" sz="2800" dirty="0" err="1" smtClean="0"/>
              <a:t>élevé</a:t>
            </a:r>
            <a:r>
              <a:rPr lang="en-CA" sz="2800" dirty="0" smtClean="0"/>
              <a:t> un </a:t>
            </a:r>
            <a:r>
              <a:rPr lang="en-CA" sz="2800" dirty="0" err="1" smtClean="0"/>
              <a:t>garçon</a:t>
            </a:r>
            <a:r>
              <a:rPr lang="en-CA" sz="2800" dirty="0" smtClean="0"/>
              <a:t> qui ne </a:t>
            </a:r>
            <a:r>
              <a:rPr lang="en-CA" sz="2800" dirty="0" err="1" smtClean="0"/>
              <a:t>sait</a:t>
            </a:r>
            <a:r>
              <a:rPr lang="en-CA" sz="2800" dirty="0" smtClean="0"/>
              <a:t> pas </a:t>
            </a:r>
            <a:r>
              <a:rPr lang="en-CA" sz="2800" dirty="0" err="1" smtClean="0"/>
              <a:t>s’entendre</a:t>
            </a:r>
            <a:r>
              <a:rPr lang="en-CA" sz="2800" dirty="0" smtClean="0"/>
              <a:t> avec les </a:t>
            </a:r>
            <a:r>
              <a:rPr lang="en-CA" sz="2800" dirty="0" err="1" smtClean="0"/>
              <a:t>autres</a:t>
            </a:r>
            <a:r>
              <a:rPr lang="en-CA" sz="2800" dirty="0" smtClean="0"/>
              <a:t> et qui, </a:t>
            </a:r>
            <a:r>
              <a:rPr lang="en-CA" sz="2800" dirty="0" err="1" smtClean="0"/>
              <a:t>semble</a:t>
            </a:r>
            <a:r>
              <a:rPr lang="en-CA" sz="2800" dirty="0" smtClean="0"/>
              <a:t>-t-</a:t>
            </a:r>
            <a:r>
              <a:rPr lang="en-CA" sz="2800" dirty="0" err="1" smtClean="0"/>
              <a:t>il</a:t>
            </a:r>
            <a:r>
              <a:rPr lang="en-CA" sz="2800" dirty="0" smtClean="0"/>
              <a:t>, ne </a:t>
            </a:r>
            <a:r>
              <a:rPr lang="en-CA" sz="2800" dirty="0" err="1" smtClean="0"/>
              <a:t>réalisera</a:t>
            </a:r>
            <a:r>
              <a:rPr lang="en-CA" sz="2800" dirty="0" smtClean="0"/>
              <a:t> </a:t>
            </a:r>
            <a:r>
              <a:rPr lang="en-CA" sz="2800" dirty="0" err="1" smtClean="0"/>
              <a:t>rien</a:t>
            </a:r>
            <a:r>
              <a:rPr lang="en-CA" sz="2800" dirty="0" smtClean="0"/>
              <a:t> </a:t>
            </a:r>
            <a:r>
              <a:rPr lang="en-CA" sz="2800" dirty="0" err="1" smtClean="0"/>
              <a:t>dans</a:t>
            </a:r>
            <a:r>
              <a:rPr lang="en-CA" sz="2800" dirty="0" smtClean="0"/>
              <a:t> la vie.  </a:t>
            </a:r>
          </a:p>
          <a:p>
            <a:r>
              <a:rPr lang="en-CA" sz="2800" dirty="0" err="1" smtClean="0"/>
              <a:t>Pourquoi</a:t>
            </a:r>
            <a:r>
              <a:rPr lang="en-CA" sz="2800" dirty="0" smtClean="0"/>
              <a:t> ne </a:t>
            </a:r>
            <a:r>
              <a:rPr lang="en-CA" sz="2800" dirty="0" err="1" smtClean="0"/>
              <a:t>peut-il</a:t>
            </a:r>
            <a:r>
              <a:rPr lang="en-CA" sz="2800" dirty="0" smtClean="0"/>
              <a:t> pas </a:t>
            </a:r>
            <a:r>
              <a:rPr lang="en-CA" sz="2800" dirty="0" err="1" smtClean="0"/>
              <a:t>être</a:t>
            </a:r>
            <a:r>
              <a:rPr lang="en-CA" sz="2800" dirty="0" smtClean="0"/>
              <a:t> </a:t>
            </a:r>
            <a:r>
              <a:rPr lang="en-CA" sz="2800" dirty="0" err="1" smtClean="0"/>
              <a:t>comme</a:t>
            </a:r>
            <a:r>
              <a:rPr lang="en-CA" sz="2800" dirty="0" smtClean="0"/>
              <a:t> les </a:t>
            </a:r>
            <a:r>
              <a:rPr lang="en-CA" sz="2800" dirty="0" err="1" smtClean="0"/>
              <a:t>autres</a:t>
            </a:r>
            <a:r>
              <a:rPr lang="en-CA" sz="2800" dirty="0" smtClean="0"/>
              <a:t>? La </a:t>
            </a:r>
            <a:r>
              <a:rPr lang="en-CA" sz="2800" dirty="0" err="1" smtClean="0"/>
              <a:t>pléthore</a:t>
            </a:r>
            <a:r>
              <a:rPr lang="en-CA" sz="2800" dirty="0" smtClean="0"/>
              <a:t> de questions </a:t>
            </a:r>
            <a:r>
              <a:rPr lang="en-CA" sz="2800" dirty="0" err="1" smtClean="0"/>
              <a:t>dans</a:t>
            </a:r>
            <a:r>
              <a:rPr lang="en-CA" sz="2800" dirty="0" smtClean="0"/>
              <a:t> le </a:t>
            </a:r>
            <a:r>
              <a:rPr lang="en-CA" sz="2800" dirty="0" err="1" smtClean="0"/>
              <a:t>texte</a:t>
            </a:r>
            <a:r>
              <a:rPr lang="en-CA" sz="2800" dirty="0" smtClean="0"/>
              <a:t> fait </a:t>
            </a:r>
            <a:r>
              <a:rPr lang="en-CA" sz="2800" dirty="0" err="1" smtClean="0"/>
              <a:t>voir</a:t>
            </a:r>
            <a:r>
              <a:rPr lang="en-CA" sz="2800" dirty="0" smtClean="0"/>
              <a:t> le </a:t>
            </a:r>
            <a:r>
              <a:rPr lang="en-CA" sz="2800" dirty="0" err="1" smtClean="0"/>
              <a:t>dégoût</a:t>
            </a:r>
            <a:r>
              <a:rPr lang="en-CA" sz="2800" dirty="0" smtClean="0"/>
              <a:t> de la </a:t>
            </a:r>
            <a:r>
              <a:rPr lang="en-CA" sz="2800" dirty="0" err="1" smtClean="0"/>
              <a:t>mère</a:t>
            </a:r>
            <a:r>
              <a:rPr lang="en-CA" sz="2800" dirty="0" smtClean="0"/>
              <a:t> </a:t>
            </a:r>
            <a:r>
              <a:rPr lang="en-CA" sz="2800" dirty="0" err="1" smtClean="0"/>
              <a:t>envers</a:t>
            </a:r>
            <a:r>
              <a:rPr lang="en-CA" sz="2800" dirty="0" smtClean="0"/>
              <a:t> son </a:t>
            </a:r>
            <a:r>
              <a:rPr lang="en-CA" sz="2800" dirty="0" err="1" smtClean="0"/>
              <a:t>fils</a:t>
            </a:r>
            <a:r>
              <a:rPr lang="en-CA" sz="2800" dirty="0" smtClean="0"/>
              <a:t>. </a:t>
            </a:r>
          </a:p>
          <a:p>
            <a:r>
              <a:rPr lang="en-CA" sz="2800" dirty="0" smtClean="0"/>
              <a:t>Comment </a:t>
            </a:r>
            <a:r>
              <a:rPr lang="en-CA" sz="2800" dirty="0" err="1" smtClean="0"/>
              <a:t>aurait-elle</a:t>
            </a:r>
            <a:r>
              <a:rPr lang="en-CA" sz="2800" dirty="0" smtClean="0"/>
              <a:t> </a:t>
            </a:r>
            <a:r>
              <a:rPr lang="en-CA" sz="2800" dirty="0" err="1" smtClean="0"/>
              <a:t>pu</a:t>
            </a:r>
            <a:r>
              <a:rPr lang="en-CA" sz="2800" dirty="0" smtClean="0"/>
              <a:t> </a:t>
            </a:r>
            <a:r>
              <a:rPr lang="en-CA" sz="2800" dirty="0" err="1" smtClean="0"/>
              <a:t>réagir</a:t>
            </a:r>
            <a:r>
              <a:rPr lang="en-CA" sz="2800" dirty="0" smtClean="0"/>
              <a:t> </a:t>
            </a:r>
            <a:r>
              <a:rPr lang="en-CA" sz="2800" dirty="0" err="1" smtClean="0"/>
              <a:t>différement</a:t>
            </a:r>
            <a:r>
              <a:rPr lang="en-CA" sz="2800" dirty="0" smtClean="0"/>
              <a:t>?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8658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7. Indications précises de lieu, date, </a:t>
            </a:r>
            <a:r>
              <a:rPr lang="en-CA" dirty="0" err="1" smtClean="0"/>
              <a:t>personnages</a:t>
            </a:r>
            <a:r>
              <a:rPr lang="en-CA" dirty="0" smtClean="0"/>
              <a:t>?  </a:t>
            </a:r>
            <a:r>
              <a:rPr lang="en-CA" dirty="0" err="1" smtClean="0"/>
              <a:t>Pourquoi</a:t>
            </a:r>
            <a:r>
              <a:rPr lang="en-CA" dirty="0" smtClean="0"/>
              <a:t>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Non</a:t>
            </a:r>
          </a:p>
          <a:p>
            <a:r>
              <a:rPr lang="en-CA" dirty="0" err="1" smtClean="0"/>
              <a:t>L’auteur</a:t>
            </a:r>
            <a:r>
              <a:rPr lang="en-CA" dirty="0" smtClean="0"/>
              <a:t> ne </a:t>
            </a:r>
            <a:r>
              <a:rPr lang="en-CA" dirty="0" err="1" smtClean="0"/>
              <a:t>veut</a:t>
            </a:r>
            <a:r>
              <a:rPr lang="en-CA" dirty="0" smtClean="0"/>
              <a:t> </a:t>
            </a:r>
            <a:r>
              <a:rPr lang="en-CA" dirty="0" err="1" smtClean="0"/>
              <a:t>rien</a:t>
            </a:r>
            <a:r>
              <a:rPr lang="en-CA" dirty="0" smtClean="0"/>
              <a:t> </a:t>
            </a:r>
            <a:r>
              <a:rPr lang="en-CA" dirty="0" err="1" smtClean="0"/>
              <a:t>relever</a:t>
            </a:r>
            <a:r>
              <a:rPr lang="en-CA" dirty="0" smtClean="0"/>
              <a:t>: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tient</a:t>
            </a:r>
            <a:r>
              <a:rPr lang="en-CA" dirty="0" smtClean="0"/>
              <a:t> à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la chute de la nouvelle non </a:t>
            </a:r>
            <a:r>
              <a:rPr lang="en-CA" dirty="0" err="1" smtClean="0"/>
              <a:t>seulement</a:t>
            </a:r>
            <a:r>
              <a:rPr lang="en-CA" dirty="0" smtClean="0"/>
              <a:t> </a:t>
            </a:r>
            <a:r>
              <a:rPr lang="en-CA" dirty="0" err="1" smtClean="0"/>
              <a:t>surprenne</a:t>
            </a:r>
            <a:r>
              <a:rPr lang="en-CA" dirty="0" smtClean="0"/>
              <a:t> le </a:t>
            </a:r>
            <a:r>
              <a:rPr lang="en-CA" dirty="0" err="1" smtClean="0"/>
              <a:t>lecteur</a:t>
            </a:r>
            <a:r>
              <a:rPr lang="en-CA" dirty="0" smtClean="0"/>
              <a:t>, </a:t>
            </a:r>
            <a:r>
              <a:rPr lang="en-CA" dirty="0" err="1" smtClean="0"/>
              <a:t>mais</a:t>
            </a:r>
            <a:r>
              <a:rPr lang="en-CA" dirty="0" smtClean="0"/>
              <a:t> </a:t>
            </a:r>
            <a:r>
              <a:rPr lang="en-CA" dirty="0" err="1" smtClean="0"/>
              <a:t>même</a:t>
            </a:r>
            <a:r>
              <a:rPr lang="en-CA" dirty="0" smtClean="0"/>
              <a:t> le </a:t>
            </a:r>
            <a:r>
              <a:rPr lang="en-CA" dirty="0" err="1" smtClean="0"/>
              <a:t>choque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391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1. A </a:t>
            </a:r>
            <a:r>
              <a:rPr lang="en-CA" dirty="0" err="1" smtClean="0"/>
              <a:t>quelle</a:t>
            </a:r>
            <a:r>
              <a:rPr lang="en-CA" dirty="0" smtClean="0"/>
              <a:t> histoire </a:t>
            </a:r>
            <a:r>
              <a:rPr lang="en-CA" dirty="0" err="1" smtClean="0"/>
              <a:t>s’attend</a:t>
            </a:r>
            <a:r>
              <a:rPr lang="en-CA" dirty="0" smtClean="0"/>
              <a:t>-on </a:t>
            </a:r>
            <a:r>
              <a:rPr lang="en-CA" dirty="0" err="1" smtClean="0"/>
              <a:t>d’après</a:t>
            </a:r>
            <a:r>
              <a:rPr lang="en-CA" dirty="0" smtClean="0"/>
              <a:t> le titre?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Quelque</a:t>
            </a:r>
            <a:r>
              <a:rPr lang="en-CA" dirty="0" smtClean="0"/>
              <a:t> chose </a:t>
            </a:r>
            <a:r>
              <a:rPr lang="en-CA" dirty="0" err="1" smtClean="0"/>
              <a:t>d’horrible</a:t>
            </a:r>
            <a:endParaRPr lang="en-CA" dirty="0" smtClean="0"/>
          </a:p>
          <a:p>
            <a:r>
              <a:rPr lang="en-CA" dirty="0" smtClean="0"/>
              <a:t>Un </a:t>
            </a:r>
            <a:r>
              <a:rPr lang="en-CA" dirty="0" err="1" smtClean="0"/>
              <a:t>rêve</a:t>
            </a:r>
            <a:r>
              <a:rPr lang="en-CA" dirty="0" smtClean="0"/>
              <a:t> mal </a:t>
            </a:r>
            <a:r>
              <a:rPr lang="en-CA" dirty="0" err="1" smtClean="0"/>
              <a:t>vécu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437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8. A </a:t>
            </a:r>
            <a:r>
              <a:rPr lang="en-CA" dirty="0" err="1" smtClean="0"/>
              <a:t>votre</a:t>
            </a:r>
            <a:r>
              <a:rPr lang="en-CA" dirty="0" smtClean="0"/>
              <a:t> </a:t>
            </a:r>
            <a:r>
              <a:rPr lang="en-CA" dirty="0" err="1" smtClean="0"/>
              <a:t>avis</a:t>
            </a:r>
            <a:r>
              <a:rPr lang="en-CA" dirty="0" smtClean="0"/>
              <a:t>, </a:t>
            </a:r>
            <a:r>
              <a:rPr lang="en-CA" dirty="0" err="1" smtClean="0"/>
              <a:t>l’incident</a:t>
            </a:r>
            <a:r>
              <a:rPr lang="en-CA" dirty="0" smtClean="0"/>
              <a:t> </a:t>
            </a:r>
            <a:r>
              <a:rPr lang="en-CA" dirty="0" err="1" smtClean="0"/>
              <a:t>est-il</a:t>
            </a:r>
            <a:r>
              <a:rPr lang="en-CA" dirty="0" smtClean="0"/>
              <a:t> </a:t>
            </a:r>
            <a:r>
              <a:rPr lang="en-CA" dirty="0" err="1" smtClean="0"/>
              <a:t>réel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inventé</a:t>
            </a:r>
            <a:r>
              <a:rPr lang="en-CA" dirty="0" smtClean="0"/>
              <a:t>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Opinions/justifications</a:t>
            </a:r>
          </a:p>
          <a:p>
            <a:r>
              <a:rPr lang="en-CA" dirty="0" smtClean="0"/>
              <a:t>Il </a:t>
            </a:r>
            <a:r>
              <a:rPr lang="en-CA" dirty="0" err="1" smtClean="0"/>
              <a:t>s’agit</a:t>
            </a:r>
            <a:r>
              <a:rPr lang="en-CA" dirty="0" smtClean="0"/>
              <a:t> du </a:t>
            </a:r>
            <a:r>
              <a:rPr lang="en-CA" dirty="0" err="1" smtClean="0"/>
              <a:t>vraisemblable</a:t>
            </a:r>
            <a:r>
              <a:rPr lang="en-CA" dirty="0" smtClean="0"/>
              <a:t>.  </a:t>
            </a:r>
            <a:r>
              <a:rPr lang="en-CA" dirty="0" err="1" smtClean="0"/>
              <a:t>Cela</a:t>
            </a:r>
            <a:r>
              <a:rPr lang="en-CA" dirty="0" smtClean="0"/>
              <a:t> </a:t>
            </a:r>
            <a:r>
              <a:rPr lang="en-CA" dirty="0" err="1" smtClean="0"/>
              <a:t>peut-il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vraiment</a:t>
            </a:r>
            <a:r>
              <a:rPr lang="en-CA" dirty="0" smtClean="0"/>
              <a:t> </a:t>
            </a:r>
            <a:r>
              <a:rPr lang="en-CA" dirty="0" err="1" smtClean="0"/>
              <a:t>arrivé</a:t>
            </a:r>
            <a:r>
              <a:rPr lang="en-CA" dirty="0" smtClean="0"/>
              <a:t>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4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9</a:t>
            </a:r>
            <a:r>
              <a:rPr lang="en-CA" sz="2400" dirty="0" smtClean="0"/>
              <a:t>. </a:t>
            </a:r>
            <a:r>
              <a:rPr lang="en-CA" sz="2400" dirty="0" err="1" smtClean="0"/>
              <a:t>Que</a:t>
            </a:r>
            <a:r>
              <a:rPr lang="en-CA" sz="2400" dirty="0" smtClean="0"/>
              <a:t> </a:t>
            </a:r>
            <a:r>
              <a:rPr lang="en-CA" sz="2400" dirty="0" err="1" smtClean="0"/>
              <a:t>doit</a:t>
            </a:r>
            <a:r>
              <a:rPr lang="en-CA" sz="2400" dirty="0" smtClean="0"/>
              <a:t> faire le </a:t>
            </a:r>
            <a:r>
              <a:rPr lang="en-CA" sz="2400" dirty="0" err="1" smtClean="0"/>
              <a:t>lecteur</a:t>
            </a:r>
            <a:r>
              <a:rPr lang="en-CA" sz="2400" dirty="0" smtClean="0"/>
              <a:t> après </a:t>
            </a:r>
            <a:r>
              <a:rPr lang="en-CA" sz="2400" dirty="0" err="1" smtClean="0"/>
              <a:t>avoir</a:t>
            </a:r>
            <a:r>
              <a:rPr lang="en-CA" sz="2400" dirty="0" smtClean="0"/>
              <a:t> </a:t>
            </a:r>
            <a:r>
              <a:rPr lang="en-CA" sz="2400" dirty="0" err="1" smtClean="0"/>
              <a:t>lu</a:t>
            </a:r>
            <a:r>
              <a:rPr lang="en-CA" sz="2400" dirty="0" smtClean="0"/>
              <a:t> le </a:t>
            </a:r>
            <a:r>
              <a:rPr lang="en-CA" sz="2400" dirty="0" err="1" smtClean="0"/>
              <a:t>dernier</a:t>
            </a:r>
            <a:r>
              <a:rPr lang="en-CA" sz="2400" dirty="0" smtClean="0"/>
              <a:t> mot?  Indices </a:t>
            </a:r>
            <a:r>
              <a:rPr lang="en-CA" sz="2400" dirty="0" err="1" smtClean="0"/>
              <a:t>que</a:t>
            </a:r>
            <a:r>
              <a:rPr lang="en-CA" sz="2400" dirty="0" smtClean="0"/>
              <a:t> le petit </a:t>
            </a:r>
            <a:r>
              <a:rPr lang="en-CA" sz="2400" dirty="0" err="1" smtClean="0"/>
              <a:t>garçon</a:t>
            </a:r>
            <a:r>
              <a:rPr lang="en-CA" sz="2400" dirty="0" smtClean="0"/>
              <a:t> </a:t>
            </a:r>
            <a:r>
              <a:rPr lang="en-CA" sz="2400" dirty="0" err="1" smtClean="0"/>
              <a:t>était</a:t>
            </a:r>
            <a:r>
              <a:rPr lang="en-CA" sz="2400" dirty="0" smtClean="0"/>
              <a:t> un </a:t>
            </a:r>
            <a:r>
              <a:rPr lang="en-CA" sz="2400" dirty="0" err="1" smtClean="0"/>
              <a:t>personnage</a:t>
            </a:r>
            <a:r>
              <a:rPr lang="en-CA" sz="2400" dirty="0" smtClean="0"/>
              <a:t> </a:t>
            </a:r>
            <a:r>
              <a:rPr lang="en-CA" sz="2400" dirty="0" err="1" smtClean="0"/>
              <a:t>historique</a:t>
            </a:r>
            <a:r>
              <a:rPr lang="en-CA" sz="2400" dirty="0" smtClean="0"/>
              <a:t>? 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lecteur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obligé</a:t>
            </a:r>
            <a:r>
              <a:rPr lang="en-CA" dirty="0" smtClean="0"/>
              <a:t> de </a:t>
            </a:r>
            <a:r>
              <a:rPr lang="en-CA" dirty="0" err="1" smtClean="0"/>
              <a:t>relire</a:t>
            </a:r>
            <a:r>
              <a:rPr lang="en-CA" dirty="0" smtClean="0"/>
              <a:t> le </a:t>
            </a:r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parce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le sentiment de </a:t>
            </a:r>
            <a:r>
              <a:rPr lang="en-CA" dirty="0" err="1" smtClean="0"/>
              <a:t>pitié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avait</a:t>
            </a:r>
            <a:r>
              <a:rPr lang="en-CA" dirty="0" smtClean="0"/>
              <a:t> pour le </a:t>
            </a:r>
            <a:r>
              <a:rPr lang="en-CA" dirty="0" err="1" smtClean="0"/>
              <a:t>garçon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remplacé</a:t>
            </a:r>
            <a:r>
              <a:rPr lang="en-CA" dirty="0" smtClean="0"/>
              <a:t> par un sentiment tout à fait </a:t>
            </a:r>
            <a:r>
              <a:rPr lang="en-CA" dirty="0" err="1" smtClean="0"/>
              <a:t>autre</a:t>
            </a:r>
            <a:r>
              <a:rPr lang="en-CA" dirty="0" smtClean="0"/>
              <a:t>.</a:t>
            </a:r>
          </a:p>
          <a:p>
            <a:r>
              <a:rPr lang="en-CA" dirty="0" smtClean="0"/>
              <a:t>Indices: </a:t>
            </a:r>
            <a:r>
              <a:rPr lang="en-CA" dirty="0" err="1" smtClean="0"/>
              <a:t>vocabulaire</a:t>
            </a:r>
            <a:r>
              <a:rPr lang="en-CA" dirty="0" smtClean="0"/>
              <a:t> </a:t>
            </a:r>
            <a:r>
              <a:rPr lang="en-CA" dirty="0" err="1" smtClean="0"/>
              <a:t>militaire</a:t>
            </a:r>
            <a:r>
              <a:rPr lang="en-CA" dirty="0" smtClean="0"/>
              <a:t>, </a:t>
            </a:r>
            <a:r>
              <a:rPr lang="en-CA" dirty="0" err="1" smtClean="0"/>
              <a:t>Klara</a:t>
            </a:r>
            <a:r>
              <a:rPr lang="en-CA" dirty="0" smtClean="0"/>
              <a:t> (nom </a:t>
            </a:r>
            <a:r>
              <a:rPr lang="en-CA" dirty="0" err="1" smtClean="0"/>
              <a:t>allemand</a:t>
            </a:r>
            <a:r>
              <a:rPr lang="en-CA" dirty="0" smtClean="0"/>
              <a:t>), etc.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57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10. Le titre </a:t>
            </a:r>
            <a:r>
              <a:rPr lang="en-CA" dirty="0" err="1" smtClean="0"/>
              <a:t>comparé</a:t>
            </a:r>
            <a:r>
              <a:rPr lang="en-CA" dirty="0" smtClean="0"/>
              <a:t> au </a:t>
            </a:r>
            <a:r>
              <a:rPr lang="en-CA" dirty="0" err="1" smtClean="0"/>
              <a:t>dernier</a:t>
            </a:r>
            <a:r>
              <a:rPr lang="en-CA" dirty="0" smtClean="0"/>
              <a:t> mot?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Titre = </a:t>
            </a:r>
            <a:r>
              <a:rPr lang="en-CA" dirty="0" err="1" smtClean="0"/>
              <a:t>Pauvre</a:t>
            </a:r>
            <a:r>
              <a:rPr lang="en-CA" dirty="0" smtClean="0"/>
              <a:t> petit garcon</a:t>
            </a:r>
          </a:p>
          <a:p>
            <a:r>
              <a:rPr lang="en-CA" dirty="0" err="1" smtClean="0"/>
              <a:t>Dernier</a:t>
            </a:r>
            <a:r>
              <a:rPr lang="en-CA" dirty="0" smtClean="0"/>
              <a:t> mot = Hitler</a:t>
            </a:r>
          </a:p>
          <a:p>
            <a:r>
              <a:rPr lang="en-CA" dirty="0" smtClean="0"/>
              <a:t>Le </a:t>
            </a:r>
            <a:r>
              <a:rPr lang="en-CA" dirty="0" err="1" smtClean="0"/>
              <a:t>texte</a:t>
            </a:r>
            <a:r>
              <a:rPr lang="en-CA" dirty="0" smtClean="0"/>
              <a:t> de </a:t>
            </a:r>
            <a:r>
              <a:rPr lang="en-CA" dirty="0" err="1" smtClean="0"/>
              <a:t>Buzzati</a:t>
            </a:r>
            <a:r>
              <a:rPr lang="en-CA" dirty="0" smtClean="0"/>
              <a:t> </a:t>
            </a:r>
            <a:r>
              <a:rPr lang="en-CA" dirty="0" err="1" smtClean="0"/>
              <a:t>constitue</a:t>
            </a:r>
            <a:r>
              <a:rPr lang="en-CA" dirty="0" smtClean="0"/>
              <a:t>-t-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explication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excuse au personage </a:t>
            </a:r>
            <a:r>
              <a:rPr lang="en-CA" dirty="0" err="1" smtClean="0"/>
              <a:t>historique</a:t>
            </a:r>
            <a:r>
              <a:rPr lang="en-CA" dirty="0" smtClean="0"/>
              <a:t> </a:t>
            </a:r>
            <a:r>
              <a:rPr lang="en-CA" dirty="0" err="1" smtClean="0"/>
              <a:t>évoqué</a:t>
            </a:r>
            <a:r>
              <a:rPr lang="en-CA" dirty="0" smtClean="0"/>
              <a:t>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8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2. </a:t>
            </a:r>
            <a:r>
              <a:rPr lang="en-CA" dirty="0" err="1" smtClean="0"/>
              <a:t>Quel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le </a:t>
            </a:r>
            <a:r>
              <a:rPr lang="en-CA" dirty="0" err="1" smtClean="0"/>
              <a:t>nombre</a:t>
            </a:r>
            <a:r>
              <a:rPr lang="en-CA" dirty="0" smtClean="0"/>
              <a:t> de </a:t>
            </a:r>
            <a:r>
              <a:rPr lang="en-CA" dirty="0" err="1" smtClean="0"/>
              <a:t>personnages</a:t>
            </a:r>
            <a:r>
              <a:rPr lang="en-CA" dirty="0" smtClean="0"/>
              <a:t>?  </a:t>
            </a:r>
            <a:r>
              <a:rPr lang="en-CA" dirty="0" err="1" smtClean="0"/>
              <a:t>Présentez</a:t>
            </a:r>
            <a:r>
              <a:rPr lang="en-CA" dirty="0" smtClean="0"/>
              <a:t>-les.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3 </a:t>
            </a:r>
            <a:r>
              <a:rPr lang="en-CA" dirty="0" err="1" smtClean="0"/>
              <a:t>personnages</a:t>
            </a:r>
            <a:r>
              <a:rPr lang="en-CA" dirty="0" smtClean="0"/>
              <a:t>: </a:t>
            </a:r>
            <a:r>
              <a:rPr lang="en-CA" dirty="0" err="1" smtClean="0"/>
              <a:t>l’homme</a:t>
            </a:r>
            <a:r>
              <a:rPr lang="en-CA" dirty="0" smtClean="0"/>
              <a:t>, </a:t>
            </a:r>
            <a:r>
              <a:rPr lang="en-CA" dirty="0" err="1" smtClean="0"/>
              <a:t>sa</a:t>
            </a:r>
            <a:r>
              <a:rPr lang="en-CA" dirty="0" smtClean="0"/>
              <a:t> femme, les </a:t>
            </a:r>
            <a:r>
              <a:rPr lang="en-CA" dirty="0" err="1" smtClean="0"/>
              <a:t>invités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045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Nom du </a:t>
            </a:r>
            <a:r>
              <a:rPr lang="en-CA" dirty="0" err="1" smtClean="0"/>
              <a:t>personnage</a:t>
            </a:r>
            <a:r>
              <a:rPr lang="en-CA" dirty="0" smtClean="0"/>
              <a:t>?  </a:t>
            </a:r>
            <a:r>
              <a:rPr lang="en-CA" dirty="0" err="1" smtClean="0"/>
              <a:t>Pourquoi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personnage</a:t>
            </a:r>
            <a:r>
              <a:rPr lang="en-CA" dirty="0" smtClean="0"/>
              <a:t> </a:t>
            </a:r>
            <a:r>
              <a:rPr lang="en-CA" dirty="0" err="1" smtClean="0"/>
              <a:t>n’a</a:t>
            </a:r>
            <a:r>
              <a:rPr lang="en-CA" dirty="0" smtClean="0"/>
              <a:t> pas de nom</a:t>
            </a:r>
          </a:p>
          <a:p>
            <a:r>
              <a:rPr lang="en-CA" dirty="0" err="1" smtClean="0"/>
              <a:t>L’auteur</a:t>
            </a:r>
            <a:r>
              <a:rPr lang="en-CA" dirty="0" smtClean="0"/>
              <a:t> </a:t>
            </a:r>
            <a:r>
              <a:rPr lang="en-CA" dirty="0" err="1" smtClean="0"/>
              <a:t>procède</a:t>
            </a:r>
            <a:r>
              <a:rPr lang="en-CA" dirty="0" smtClean="0"/>
              <a:t> </a:t>
            </a:r>
            <a:r>
              <a:rPr lang="en-CA" dirty="0" err="1" smtClean="0"/>
              <a:t>ainsi</a:t>
            </a:r>
            <a:r>
              <a:rPr lang="en-CA" dirty="0" smtClean="0"/>
              <a:t> pour </a:t>
            </a:r>
            <a:r>
              <a:rPr lang="en-CA" dirty="0" err="1" smtClean="0"/>
              <a:t>maintenir</a:t>
            </a:r>
            <a:r>
              <a:rPr lang="en-CA" dirty="0" smtClean="0"/>
              <a:t> un certain </a:t>
            </a:r>
            <a:r>
              <a:rPr lang="en-CA" dirty="0" err="1" smtClean="0"/>
              <a:t>anonymat</a:t>
            </a:r>
            <a:r>
              <a:rPr lang="en-CA" dirty="0"/>
              <a:t> </a:t>
            </a:r>
            <a:r>
              <a:rPr lang="en-CA" dirty="0" smtClean="0"/>
              <a:t>(</a:t>
            </a:r>
            <a:r>
              <a:rPr lang="en-CA" dirty="0" err="1" smtClean="0"/>
              <a:t>n’importe</a:t>
            </a:r>
            <a:r>
              <a:rPr lang="en-CA" dirty="0" smtClean="0"/>
              <a:t> qui </a:t>
            </a:r>
            <a:r>
              <a:rPr lang="en-CA" dirty="0" err="1" smtClean="0"/>
              <a:t>dans</a:t>
            </a:r>
            <a:r>
              <a:rPr lang="en-CA" dirty="0" smtClean="0"/>
              <a:t> la </a:t>
            </a:r>
            <a:r>
              <a:rPr lang="en-CA" dirty="0" err="1" smtClean="0"/>
              <a:t>société</a:t>
            </a:r>
            <a:r>
              <a:rPr lang="en-CA" dirty="0" smtClean="0"/>
              <a:t>, y </a:t>
            </a:r>
            <a:r>
              <a:rPr lang="en-CA" dirty="0" err="1" smtClean="0"/>
              <a:t>compris</a:t>
            </a:r>
            <a:r>
              <a:rPr lang="en-CA" dirty="0" smtClean="0"/>
              <a:t> le </a:t>
            </a:r>
            <a:r>
              <a:rPr lang="en-CA" dirty="0" err="1" smtClean="0"/>
              <a:t>voisin</a:t>
            </a:r>
            <a:r>
              <a:rPr lang="en-CA" dirty="0" smtClean="0"/>
              <a:t>, car </a:t>
            </a:r>
            <a:r>
              <a:rPr lang="en-CA" dirty="0" err="1" smtClean="0"/>
              <a:t>rien</a:t>
            </a:r>
            <a:r>
              <a:rPr lang="en-CA" dirty="0" smtClean="0"/>
              <a:t> ne le </a:t>
            </a:r>
            <a:r>
              <a:rPr lang="en-CA" dirty="0" err="1" smtClean="0"/>
              <a:t>distingue</a:t>
            </a:r>
            <a:r>
              <a:rPr lang="en-CA" dirty="0" smtClean="0"/>
              <a:t> des </a:t>
            </a:r>
            <a:r>
              <a:rPr lang="en-CA" dirty="0" err="1" smtClean="0"/>
              <a:t>autres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la </a:t>
            </a:r>
            <a:r>
              <a:rPr lang="en-CA" dirty="0" err="1" smtClean="0"/>
              <a:t>société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laquelle</a:t>
            </a:r>
            <a:r>
              <a:rPr lang="en-CA" dirty="0" smtClean="0"/>
              <a:t>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vit</a:t>
            </a:r>
            <a:r>
              <a:rPr lang="en-CA" dirty="0" smtClean="0"/>
              <a:t>.  Le </a:t>
            </a:r>
            <a:r>
              <a:rPr lang="en-CA" dirty="0" err="1" smtClean="0"/>
              <a:t>personnage</a:t>
            </a:r>
            <a:r>
              <a:rPr lang="en-CA" dirty="0" smtClean="0"/>
              <a:t> principal </a:t>
            </a:r>
            <a:r>
              <a:rPr lang="en-CA" dirty="0" err="1" smtClean="0"/>
              <a:t>est</a:t>
            </a:r>
            <a:r>
              <a:rPr lang="en-CA" dirty="0" smtClean="0"/>
              <a:t> à </a:t>
            </a:r>
            <a:r>
              <a:rPr lang="en-CA" dirty="0" err="1" smtClean="0"/>
              <a:t>peu</a:t>
            </a:r>
            <a:r>
              <a:rPr lang="en-CA" dirty="0" smtClean="0"/>
              <a:t> </a:t>
            </a:r>
            <a:r>
              <a:rPr lang="en-CA" dirty="0" err="1" smtClean="0"/>
              <a:t>près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tout le monde du quartier)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49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Le </a:t>
            </a:r>
            <a:r>
              <a:rPr lang="en-CA" dirty="0" err="1" smtClean="0"/>
              <a:t>rôle</a:t>
            </a:r>
            <a:r>
              <a:rPr lang="en-CA" dirty="0" smtClean="0"/>
              <a:t> de </a:t>
            </a:r>
            <a:r>
              <a:rPr lang="en-CA" dirty="0" err="1" smtClean="0"/>
              <a:t>l’argent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L’argent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ce</a:t>
            </a:r>
            <a:r>
              <a:rPr lang="en-CA" dirty="0" smtClean="0"/>
              <a:t> qui incite </a:t>
            </a:r>
            <a:r>
              <a:rPr lang="en-CA" dirty="0" err="1" smtClean="0"/>
              <a:t>l’homme</a:t>
            </a:r>
            <a:r>
              <a:rPr lang="en-CA" dirty="0" smtClean="0"/>
              <a:t> à </a:t>
            </a:r>
            <a:r>
              <a:rPr lang="en-CA" dirty="0" err="1" smtClean="0"/>
              <a:t>vouloir</a:t>
            </a:r>
            <a:r>
              <a:rPr lang="en-CA" dirty="0" smtClean="0"/>
              <a:t> </a:t>
            </a:r>
            <a:r>
              <a:rPr lang="en-CA" dirty="0" err="1" smtClean="0"/>
              <a:t>assassiner</a:t>
            </a:r>
            <a:r>
              <a:rPr lang="en-CA" dirty="0" smtClean="0"/>
              <a:t> </a:t>
            </a:r>
            <a:r>
              <a:rPr lang="en-CA" dirty="0" err="1" smtClean="0"/>
              <a:t>sa</a:t>
            </a:r>
            <a:r>
              <a:rPr lang="en-CA" dirty="0" smtClean="0"/>
              <a:t> femme </a:t>
            </a:r>
            <a:r>
              <a:rPr lang="en-CA" dirty="0" err="1" smtClean="0"/>
              <a:t>parce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ne </a:t>
            </a:r>
            <a:r>
              <a:rPr lang="en-CA" dirty="0" err="1" smtClean="0"/>
              <a:t>pourra</a:t>
            </a:r>
            <a:r>
              <a:rPr lang="en-CA" dirty="0" smtClean="0"/>
              <a:t> plus assurer </a:t>
            </a:r>
            <a:r>
              <a:rPr lang="en-CA" dirty="0" err="1" smtClean="0"/>
              <a:t>sa</a:t>
            </a:r>
            <a:r>
              <a:rPr lang="en-CA" dirty="0" smtClean="0"/>
              <a:t> </a:t>
            </a:r>
            <a:r>
              <a:rPr lang="en-CA" dirty="0" err="1" smtClean="0"/>
              <a:t>réputation</a:t>
            </a:r>
            <a:r>
              <a:rPr lang="en-CA" dirty="0" smtClean="0"/>
              <a:t> </a:t>
            </a:r>
            <a:r>
              <a:rPr lang="en-CA" dirty="0" err="1" smtClean="0"/>
              <a:t>financière</a:t>
            </a:r>
            <a:r>
              <a:rPr lang="en-CA" dirty="0" smtClean="0"/>
              <a:t>/vivre </a:t>
            </a:r>
            <a:r>
              <a:rPr lang="en-CA" dirty="0" err="1" smtClean="0"/>
              <a:t>une</a:t>
            </a:r>
            <a:r>
              <a:rPr lang="en-CA" dirty="0" smtClean="0"/>
              <a:t> vie </a:t>
            </a:r>
            <a:r>
              <a:rPr lang="en-CA" dirty="0" err="1" smtClean="0"/>
              <a:t>normale</a:t>
            </a:r>
            <a:r>
              <a:rPr lang="en-CA" dirty="0" smtClean="0"/>
              <a:t>.  Il </a:t>
            </a:r>
            <a:r>
              <a:rPr lang="en-CA" dirty="0" err="1" smtClean="0"/>
              <a:t>fallait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crée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nouvelle vie.</a:t>
            </a:r>
          </a:p>
          <a:p>
            <a:r>
              <a:rPr lang="en-CA" dirty="0" err="1" smtClean="0"/>
              <a:t>L’aspect</a:t>
            </a:r>
            <a:r>
              <a:rPr lang="en-CA" dirty="0" smtClean="0"/>
              <a:t> financier motive </a:t>
            </a:r>
            <a:r>
              <a:rPr lang="en-CA" dirty="0" err="1" smtClean="0"/>
              <a:t>sa</a:t>
            </a:r>
            <a:r>
              <a:rPr lang="en-CA" dirty="0" smtClean="0"/>
              <a:t> vie et son crime.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285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5a. </a:t>
            </a:r>
            <a:r>
              <a:rPr lang="en-CA" sz="2800" dirty="0" err="1" smtClean="0"/>
              <a:t>Liste</a:t>
            </a:r>
            <a:r>
              <a:rPr lang="en-CA" sz="2800" dirty="0" smtClean="0"/>
              <a:t> des mots/expressions qui </a:t>
            </a:r>
            <a:r>
              <a:rPr lang="en-CA" sz="2800" dirty="0" err="1" smtClean="0"/>
              <a:t>montrent</a:t>
            </a:r>
            <a:r>
              <a:rPr lang="en-CA" sz="2800" dirty="0" smtClean="0"/>
              <a:t> </a:t>
            </a:r>
            <a:r>
              <a:rPr lang="en-CA" sz="2800" dirty="0" err="1" smtClean="0"/>
              <a:t>que</a:t>
            </a:r>
            <a:r>
              <a:rPr lang="en-CA" sz="2800" dirty="0" smtClean="0"/>
              <a:t> le </a:t>
            </a:r>
            <a:r>
              <a:rPr lang="en-CA" sz="2800" dirty="0" err="1" smtClean="0"/>
              <a:t>personnage</a:t>
            </a:r>
            <a:r>
              <a:rPr lang="en-CA" sz="2800" dirty="0" smtClean="0"/>
              <a:t> </a:t>
            </a:r>
            <a:r>
              <a:rPr lang="en-CA" sz="2800" dirty="0" err="1" smtClean="0"/>
              <a:t>est</a:t>
            </a:r>
            <a:r>
              <a:rPr lang="en-CA" sz="2800" dirty="0" smtClean="0"/>
              <a:t> </a:t>
            </a:r>
            <a:r>
              <a:rPr lang="en-CA" sz="2800" dirty="0" err="1" smtClean="0"/>
              <a:t>organisateur</a:t>
            </a:r>
            <a:r>
              <a:rPr lang="en-CA" sz="2800" dirty="0" smtClean="0"/>
              <a:t>/</a:t>
            </a:r>
            <a:r>
              <a:rPr lang="en-CA" sz="2800" dirty="0" err="1" smtClean="0"/>
              <a:t>calculateur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Plans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avait</a:t>
            </a:r>
            <a:r>
              <a:rPr lang="en-CA" dirty="0" smtClean="0"/>
              <a:t> </a:t>
            </a:r>
            <a:r>
              <a:rPr lang="en-CA" dirty="0" err="1" smtClean="0"/>
              <a:t>élaborés</a:t>
            </a:r>
            <a:endParaRPr lang="en-CA" dirty="0" smtClean="0"/>
          </a:p>
          <a:p>
            <a:r>
              <a:rPr lang="en-CA" dirty="0" err="1" smtClean="0"/>
              <a:t>Négligé</a:t>
            </a:r>
            <a:r>
              <a:rPr lang="en-CA" dirty="0" smtClean="0"/>
              <a:t> </a:t>
            </a:r>
            <a:r>
              <a:rPr lang="en-CA" dirty="0" err="1" smtClean="0"/>
              <a:t>aucun</a:t>
            </a:r>
            <a:r>
              <a:rPr lang="en-CA" dirty="0" smtClean="0"/>
              <a:t> </a:t>
            </a:r>
            <a:r>
              <a:rPr lang="en-CA" dirty="0" err="1" smtClean="0"/>
              <a:t>détail</a:t>
            </a:r>
            <a:endParaRPr lang="en-CA" dirty="0" smtClean="0"/>
          </a:p>
          <a:p>
            <a:r>
              <a:rPr lang="en-CA" dirty="0" err="1" smtClean="0"/>
              <a:t>Fixé</a:t>
            </a:r>
            <a:r>
              <a:rPr lang="en-CA" dirty="0" smtClean="0"/>
              <a:t> le moment</a:t>
            </a:r>
          </a:p>
          <a:p>
            <a:r>
              <a:rPr lang="en-CA" dirty="0" err="1" smtClean="0"/>
              <a:t>L’heure</a:t>
            </a:r>
            <a:r>
              <a:rPr lang="en-CA" dirty="0" smtClean="0"/>
              <a:t> </a:t>
            </a:r>
            <a:r>
              <a:rPr lang="en-CA" dirty="0" err="1" smtClean="0"/>
              <a:t>exacte</a:t>
            </a:r>
            <a:endParaRPr lang="en-CA" dirty="0" smtClean="0"/>
          </a:p>
          <a:p>
            <a:r>
              <a:rPr lang="en-CA" dirty="0" smtClean="0"/>
              <a:t>Tout </a:t>
            </a:r>
            <a:r>
              <a:rPr lang="en-CA" dirty="0" err="1" smtClean="0"/>
              <a:t>était</a:t>
            </a:r>
            <a:r>
              <a:rPr lang="en-CA" dirty="0" smtClean="0"/>
              <a:t> </a:t>
            </a:r>
            <a:r>
              <a:rPr lang="en-CA" dirty="0" err="1" smtClean="0"/>
              <a:t>prévu</a:t>
            </a:r>
            <a:r>
              <a:rPr lang="en-CA" dirty="0" smtClean="0"/>
              <a:t> et </a:t>
            </a:r>
            <a:r>
              <a:rPr lang="en-CA" dirty="0" err="1" smtClean="0"/>
              <a:t>fignolé</a:t>
            </a:r>
            <a:endParaRPr lang="en-CA" dirty="0" smtClean="0"/>
          </a:p>
          <a:p>
            <a:r>
              <a:rPr lang="en-CA" dirty="0" smtClean="0"/>
              <a:t>Il y </a:t>
            </a:r>
            <a:r>
              <a:rPr lang="en-CA" dirty="0" err="1" smtClean="0"/>
              <a:t>travaillait</a:t>
            </a:r>
            <a:r>
              <a:rPr lang="en-CA" dirty="0" smtClean="0"/>
              <a:t> </a:t>
            </a:r>
            <a:r>
              <a:rPr lang="en-CA" dirty="0" err="1" smtClean="0"/>
              <a:t>depuis</a:t>
            </a:r>
            <a:r>
              <a:rPr lang="en-CA" dirty="0" smtClean="0"/>
              <a:t> des </a:t>
            </a:r>
            <a:r>
              <a:rPr lang="en-CA" dirty="0" err="1" smtClean="0"/>
              <a:t>mois</a:t>
            </a:r>
            <a:endParaRPr lang="en-CA" dirty="0" smtClean="0"/>
          </a:p>
          <a:p>
            <a:r>
              <a:rPr lang="en-CA" dirty="0" smtClean="0"/>
              <a:t>Ce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avait</a:t>
            </a:r>
            <a:r>
              <a:rPr lang="en-CA" dirty="0" smtClean="0"/>
              <a:t> </a:t>
            </a:r>
            <a:r>
              <a:rPr lang="en-CA" dirty="0" err="1" smtClean="0"/>
              <a:t>préparé</a:t>
            </a:r>
            <a:endParaRPr lang="en-CA" dirty="0" smtClean="0"/>
          </a:p>
          <a:p>
            <a:r>
              <a:rPr lang="en-CA" dirty="0" smtClean="0"/>
              <a:t>Tout </a:t>
            </a:r>
            <a:r>
              <a:rPr lang="en-CA" dirty="0" err="1" smtClean="0"/>
              <a:t>était</a:t>
            </a:r>
            <a:r>
              <a:rPr lang="en-CA" dirty="0" smtClean="0"/>
              <a:t> </a:t>
            </a:r>
            <a:r>
              <a:rPr lang="en-CA" dirty="0" err="1" smtClean="0"/>
              <a:t>paré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084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5b. </a:t>
            </a:r>
            <a:r>
              <a:rPr lang="en-CA" sz="2800" dirty="0" err="1" smtClean="0"/>
              <a:t>Pourquoi</a:t>
            </a:r>
            <a:r>
              <a:rPr lang="en-CA" sz="2800" dirty="0" smtClean="0"/>
              <a:t> </a:t>
            </a:r>
            <a:r>
              <a:rPr lang="en-CA" sz="2800" dirty="0" err="1" smtClean="0"/>
              <a:t>est-ce</a:t>
            </a:r>
            <a:r>
              <a:rPr lang="en-CA" sz="2800" dirty="0" smtClean="0"/>
              <a:t> </a:t>
            </a:r>
            <a:r>
              <a:rPr lang="en-CA" sz="2800" dirty="0" err="1" smtClean="0"/>
              <a:t>que</a:t>
            </a:r>
            <a:r>
              <a:rPr lang="en-CA" sz="2800" dirty="0" smtClean="0"/>
              <a:t> la </a:t>
            </a:r>
            <a:r>
              <a:rPr lang="en-CA" sz="2800" dirty="0" err="1" smtClean="0"/>
              <a:t>préparation</a:t>
            </a:r>
            <a:r>
              <a:rPr lang="en-CA" sz="2800" dirty="0" smtClean="0"/>
              <a:t> </a:t>
            </a:r>
            <a:r>
              <a:rPr lang="en-CA" sz="2800" dirty="0" err="1" smtClean="0"/>
              <a:t>minutieuse</a:t>
            </a:r>
            <a:r>
              <a:rPr lang="en-CA" sz="2800" dirty="0" smtClean="0"/>
              <a:t> </a:t>
            </a:r>
            <a:r>
              <a:rPr lang="en-CA" sz="2800" dirty="0" err="1" smtClean="0"/>
              <a:t>est</a:t>
            </a:r>
            <a:r>
              <a:rPr lang="en-CA" sz="2800" dirty="0" smtClean="0"/>
              <a:t> </a:t>
            </a:r>
            <a:r>
              <a:rPr lang="en-CA" sz="2800" dirty="0" err="1" smtClean="0"/>
              <a:t>si</a:t>
            </a:r>
            <a:r>
              <a:rPr lang="en-CA" sz="2800" dirty="0" smtClean="0"/>
              <a:t> </a:t>
            </a:r>
            <a:r>
              <a:rPr lang="en-CA" sz="2800" dirty="0" err="1" smtClean="0"/>
              <a:t>importante</a:t>
            </a:r>
            <a:r>
              <a:rPr lang="en-CA" sz="2800" dirty="0" smtClean="0"/>
              <a:t>?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préparation</a:t>
            </a:r>
            <a:r>
              <a:rPr lang="en-CA" dirty="0" smtClean="0"/>
              <a:t> </a:t>
            </a:r>
            <a:r>
              <a:rPr lang="en-CA" dirty="0" err="1" smtClean="0"/>
              <a:t>minutieuse</a:t>
            </a:r>
            <a:r>
              <a:rPr lang="en-CA" dirty="0" smtClean="0"/>
              <a:t> fait </a:t>
            </a:r>
            <a:r>
              <a:rPr lang="en-CA" dirty="0" err="1" smtClean="0"/>
              <a:t>voir</a:t>
            </a:r>
            <a:r>
              <a:rPr lang="en-CA" dirty="0" smtClean="0"/>
              <a:t> la </a:t>
            </a:r>
            <a:r>
              <a:rPr lang="en-CA" dirty="0" err="1" smtClean="0"/>
              <a:t>réfllexion</a:t>
            </a:r>
            <a:r>
              <a:rPr lang="en-CA" dirty="0" smtClean="0"/>
              <a:t> derrière </a:t>
            </a:r>
            <a:r>
              <a:rPr lang="en-CA" dirty="0" err="1" smtClean="0"/>
              <a:t>l’acte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veut</a:t>
            </a:r>
            <a:r>
              <a:rPr lang="en-CA" dirty="0" smtClean="0"/>
              <a:t> </a:t>
            </a:r>
            <a:r>
              <a:rPr lang="en-CA" dirty="0" err="1" smtClean="0"/>
              <a:t>commettre</a:t>
            </a:r>
            <a:r>
              <a:rPr lang="en-CA" dirty="0" smtClean="0"/>
              <a:t>.</a:t>
            </a:r>
          </a:p>
          <a:p>
            <a:r>
              <a:rPr lang="en-CA" dirty="0" smtClean="0"/>
              <a:t>Le </a:t>
            </a:r>
            <a:r>
              <a:rPr lang="en-CA" dirty="0" err="1" smtClean="0"/>
              <a:t>personnage</a:t>
            </a:r>
            <a:r>
              <a:rPr lang="en-CA" dirty="0" smtClean="0"/>
              <a:t> principal ne </a:t>
            </a:r>
            <a:r>
              <a:rPr lang="en-CA" dirty="0" err="1" smtClean="0"/>
              <a:t>veut</a:t>
            </a:r>
            <a:r>
              <a:rPr lang="en-CA" dirty="0" smtClean="0"/>
              <a:t> </a:t>
            </a:r>
            <a:r>
              <a:rPr lang="en-CA" dirty="0" err="1" smtClean="0"/>
              <a:t>rien</a:t>
            </a:r>
            <a:r>
              <a:rPr lang="en-CA" dirty="0" smtClean="0"/>
              <a:t> </a:t>
            </a:r>
            <a:r>
              <a:rPr lang="en-CA" dirty="0" err="1" smtClean="0"/>
              <a:t>laisser</a:t>
            </a:r>
            <a:r>
              <a:rPr lang="en-CA" dirty="0" smtClean="0"/>
              <a:t> au </a:t>
            </a:r>
            <a:r>
              <a:rPr lang="en-CA" dirty="0" err="1" smtClean="0"/>
              <a:t>hasard</a:t>
            </a:r>
            <a:r>
              <a:rPr lang="en-CA" dirty="0" smtClean="0"/>
              <a:t> (</a:t>
            </a:r>
            <a:r>
              <a:rPr lang="en-CA" dirty="0" err="1" smtClean="0"/>
              <a:t>l’ironie</a:t>
            </a:r>
            <a:r>
              <a:rPr lang="en-CA" dirty="0" smtClean="0"/>
              <a:t> à la fin)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262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6. </a:t>
            </a:r>
            <a:r>
              <a:rPr lang="en-CA" dirty="0" err="1" smtClean="0"/>
              <a:t>Ligne</a:t>
            </a:r>
            <a:r>
              <a:rPr lang="en-CA" dirty="0" smtClean="0"/>
              <a:t> 44: “</a:t>
            </a:r>
            <a:r>
              <a:rPr lang="en-CA" dirty="0" err="1" smtClean="0"/>
              <a:t>ils</a:t>
            </a:r>
            <a:r>
              <a:rPr lang="en-CA" dirty="0" smtClean="0"/>
              <a:t>”?  Relation?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30725"/>
          </a:xfrm>
        </p:spPr>
        <p:txBody>
          <a:bodyPr/>
          <a:lstStyle/>
          <a:p>
            <a:r>
              <a:rPr lang="en-CA" dirty="0" smtClean="0"/>
              <a:t>Ce </a:t>
            </a:r>
            <a:r>
              <a:rPr lang="en-CA" dirty="0" err="1" smtClean="0"/>
              <a:t>pronom</a:t>
            </a:r>
            <a:r>
              <a:rPr lang="en-CA" dirty="0" smtClean="0"/>
              <a:t> </a:t>
            </a:r>
            <a:r>
              <a:rPr lang="en-CA" dirty="0" err="1" smtClean="0"/>
              <a:t>désigne</a:t>
            </a:r>
            <a:r>
              <a:rPr lang="en-CA" dirty="0" smtClean="0"/>
              <a:t> les </a:t>
            </a:r>
            <a:r>
              <a:rPr lang="en-CA" dirty="0" err="1" smtClean="0"/>
              <a:t>invités</a:t>
            </a:r>
            <a:r>
              <a:rPr lang="en-CA" dirty="0" smtClean="0"/>
              <a:t> à la fête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sa</a:t>
            </a:r>
            <a:r>
              <a:rPr lang="en-CA" dirty="0" smtClean="0"/>
              <a:t> femme </a:t>
            </a:r>
            <a:r>
              <a:rPr lang="en-CA" dirty="0" err="1" smtClean="0"/>
              <a:t>avait</a:t>
            </a:r>
            <a:r>
              <a:rPr lang="en-CA" dirty="0" smtClean="0"/>
              <a:t> </a:t>
            </a:r>
            <a:r>
              <a:rPr lang="en-CA" dirty="0" err="1" smtClean="0"/>
              <a:t>préparée</a:t>
            </a:r>
            <a:r>
              <a:rPr lang="en-CA" dirty="0" smtClean="0"/>
              <a:t>.</a:t>
            </a:r>
          </a:p>
          <a:p>
            <a:r>
              <a:rPr lang="en-CA" dirty="0" smtClean="0"/>
              <a:t>Sans </a:t>
            </a:r>
            <a:r>
              <a:rPr lang="en-CA" dirty="0" err="1" smtClean="0"/>
              <a:t>doute</a:t>
            </a:r>
            <a:r>
              <a:rPr lang="en-CA" dirty="0" smtClean="0"/>
              <a:t>, des gens </a:t>
            </a:r>
            <a:r>
              <a:rPr lang="en-CA" dirty="0" err="1" smtClean="0"/>
              <a:t>qu’ils</a:t>
            </a:r>
            <a:r>
              <a:rPr lang="en-CA" dirty="0" smtClean="0"/>
              <a:t> </a:t>
            </a:r>
            <a:r>
              <a:rPr lang="en-CA" dirty="0" err="1" smtClean="0"/>
              <a:t>connaissait</a:t>
            </a:r>
            <a:r>
              <a:rPr lang="en-CA" dirty="0" smtClean="0"/>
              <a:t> </a:t>
            </a:r>
            <a:r>
              <a:rPr lang="en-CA" dirty="0" err="1" smtClean="0"/>
              <a:t>bien</a:t>
            </a:r>
            <a:r>
              <a:rPr lang="en-CA" dirty="0" smtClean="0"/>
              <a:t> et de qui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avait</a:t>
            </a:r>
            <a:r>
              <a:rPr lang="en-CA" dirty="0" smtClean="0"/>
              <a:t> </a:t>
            </a:r>
            <a:r>
              <a:rPr lang="en-CA" dirty="0" err="1" smtClean="0"/>
              <a:t>peut-être</a:t>
            </a:r>
            <a:r>
              <a:rPr lang="en-CA" dirty="0" smtClean="0"/>
              <a:t> “</a:t>
            </a:r>
            <a:r>
              <a:rPr lang="en-CA" dirty="0" err="1" smtClean="0"/>
              <a:t>emprunté</a:t>
            </a:r>
            <a:r>
              <a:rPr lang="en-CA" dirty="0" smtClean="0"/>
              <a:t>” de </a:t>
            </a:r>
            <a:r>
              <a:rPr lang="en-CA" dirty="0" err="1" smtClean="0"/>
              <a:t>l’argent</a:t>
            </a:r>
            <a:endParaRPr lang="en-CA" dirty="0" smtClean="0"/>
          </a:p>
          <a:p>
            <a:r>
              <a:rPr lang="en-CA" dirty="0" err="1" smtClean="0"/>
              <a:t>Ses</a:t>
            </a:r>
            <a:r>
              <a:rPr lang="en-CA" dirty="0" smtClean="0"/>
              <a:t> </a:t>
            </a:r>
            <a:r>
              <a:rPr lang="en-CA" dirty="0" err="1" smtClean="0"/>
              <a:t>amis</a:t>
            </a:r>
            <a:r>
              <a:rPr lang="en-CA" dirty="0" smtClean="0"/>
              <a:t> </a:t>
            </a:r>
            <a:r>
              <a:rPr lang="en-CA" dirty="0" err="1" smtClean="0"/>
              <a:t>seront</a:t>
            </a:r>
            <a:r>
              <a:rPr lang="en-CA" dirty="0" smtClean="0"/>
              <a:t> </a:t>
            </a:r>
            <a:r>
              <a:rPr lang="en-CA" dirty="0" err="1" smtClean="0"/>
              <a:t>témoins</a:t>
            </a:r>
            <a:r>
              <a:rPr lang="en-CA" dirty="0" smtClean="0"/>
              <a:t> de </a:t>
            </a:r>
            <a:r>
              <a:rPr lang="en-CA" dirty="0" err="1" smtClean="0"/>
              <a:t>l’assassinat</a:t>
            </a:r>
            <a:r>
              <a:rPr lang="en-CA" dirty="0" smtClean="0"/>
              <a:t>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270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1793</TotalTime>
  <Words>1734</Words>
  <Application>Microsoft Office PowerPoint</Application>
  <PresentationFormat>On-screen Show (4:3)</PresentationFormat>
  <Paragraphs>171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Calibri</vt:lpstr>
      <vt:lpstr>Comic Sans MS</vt:lpstr>
      <vt:lpstr>Gill Sans MT</vt:lpstr>
      <vt:lpstr>Impact</vt:lpstr>
      <vt:lpstr>Badge</vt:lpstr>
      <vt:lpstr>PowerPoint Presentation</vt:lpstr>
      <vt:lpstr>PowerPoint Presentation</vt:lpstr>
      <vt:lpstr>1. A quelle histoire s’attend-on d’après le titre?</vt:lpstr>
      <vt:lpstr>2. Quel est le nombre de personnages?  Présentez-les.</vt:lpstr>
      <vt:lpstr>3. Nom du personnage?  Pourquoi?</vt:lpstr>
      <vt:lpstr>4. Le rôle de l’argent.</vt:lpstr>
      <vt:lpstr>5a. Liste des mots/expressions qui montrent que le personnage est organisateur/calculateur</vt:lpstr>
      <vt:lpstr>5b. Pourquoi est-ce que la préparation minutieuse est si importante?</vt:lpstr>
      <vt:lpstr>6. Ligne 44: “ils”?  Relation?</vt:lpstr>
      <vt:lpstr>7. Le ton: horrible?  rire? la chute? </vt:lpstr>
      <vt:lpstr>8. Imaginez une suite à l’histoire…</vt:lpstr>
      <vt:lpstr>PowerPoint Presentation</vt:lpstr>
      <vt:lpstr>PowerPoint Presentation</vt:lpstr>
      <vt:lpstr>1. Qu’est-ce que c’est un mouton noir?</vt:lpstr>
      <vt:lpstr>2. Résume le texte en une seule phrase.</vt:lpstr>
      <vt:lpstr>3. Quel est le but du texte?</vt:lpstr>
      <vt:lpstr>4. Quelles valeurs marquent cette société?</vt:lpstr>
      <vt:lpstr>5. Qu’est-ce que ce texte révèle de notre civilisation?</vt:lpstr>
      <vt:lpstr>PowerPoint Presentation</vt:lpstr>
      <vt:lpstr>PowerPoint Presentation</vt:lpstr>
      <vt:lpstr>PowerPoint Presentation</vt:lpstr>
      <vt:lpstr>PowerPoint Presentation</vt:lpstr>
      <vt:lpstr>1. Que vous suggère le titre?</vt:lpstr>
      <vt:lpstr>2. Etablis une liste des détails qui constituent le portrait physique de Dolfi et peignent son caractère?</vt:lpstr>
      <vt:lpstr>3. Compare les autres enfants à Dolfi: </vt:lpstr>
      <vt:lpstr>4. Le vocabulaire militaire</vt:lpstr>
      <vt:lpstr>5. Quels sentiments le piège des enfants fait-il naître?</vt:lpstr>
      <vt:lpstr>6. Les réactions de sa mère</vt:lpstr>
      <vt:lpstr>7. Indications précises de lieu, date, personnages?  Pourquoi? </vt:lpstr>
      <vt:lpstr>8. A votre avis, l’incident est-il réel ou inventé? </vt:lpstr>
      <vt:lpstr>9. Que doit faire le lecteur après avoir lu le dernier mot?  Indices que le petit garçon était un personnage historique? </vt:lpstr>
      <vt:lpstr>10. Le titre comparé au dernier mot?  </vt:lpstr>
    </vt:vector>
  </TitlesOfParts>
  <Company>Winnipeg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Stanley Knowles</dc:creator>
  <cp:lastModifiedBy>Winnipeg School Division</cp:lastModifiedBy>
  <cp:revision>141</cp:revision>
  <cp:lastPrinted>2016-12-14T20:10:09Z</cp:lastPrinted>
  <dcterms:created xsi:type="dcterms:W3CDTF">2008-02-26T16:16:18Z</dcterms:created>
  <dcterms:modified xsi:type="dcterms:W3CDTF">2016-12-14T20:13:29Z</dcterms:modified>
</cp:coreProperties>
</file>