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8" r:id="rId2"/>
    <p:sldId id="290" r:id="rId3"/>
    <p:sldId id="289" r:id="rId4"/>
    <p:sldId id="287" r:id="rId5"/>
    <p:sldId id="291" r:id="rId6"/>
    <p:sldId id="297" r:id="rId7"/>
    <p:sldId id="295" r:id="rId8"/>
    <p:sldId id="302" r:id="rId9"/>
    <p:sldId id="292" r:id="rId10"/>
    <p:sldId id="296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4660"/>
  </p:normalViewPr>
  <p:slideViewPr>
    <p:cSldViewPr>
      <p:cViewPr varScale="1">
        <p:scale>
          <a:sx n="68" d="100"/>
          <a:sy n="68" d="100"/>
        </p:scale>
        <p:origin x="6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11 w 2123"/>
                <a:gd name="T1" fmla="*/ 288 h 1696"/>
                <a:gd name="T2" fmla="*/ 477 w 2123"/>
                <a:gd name="T3" fmla="*/ 190 h 1696"/>
                <a:gd name="T4" fmla="*/ 601 w 2123"/>
                <a:gd name="T5" fmla="*/ 111 h 1696"/>
                <a:gd name="T6" fmla="*/ 823 w 2123"/>
                <a:gd name="T7" fmla="*/ 164 h 1696"/>
                <a:gd name="T8" fmla="*/ 1076 w 2123"/>
                <a:gd name="T9" fmla="*/ 241 h 1696"/>
                <a:gd name="T10" fmla="*/ 1317 w 2123"/>
                <a:gd name="T11" fmla="*/ 306 h 1696"/>
                <a:gd name="T12" fmla="*/ 1598 w 2123"/>
                <a:gd name="T13" fmla="*/ 376 h 1696"/>
                <a:gd name="T14" fmla="*/ 1671 w 2123"/>
                <a:gd name="T15" fmla="*/ 392 h 1696"/>
                <a:gd name="T16" fmla="*/ 1629 w 2123"/>
                <a:gd name="T17" fmla="*/ 375 h 1696"/>
                <a:gd name="T18" fmla="*/ 1250 w 2123"/>
                <a:gd name="T19" fmla="*/ 277 h 1696"/>
                <a:gd name="T20" fmla="*/ 968 w 2123"/>
                <a:gd name="T21" fmla="*/ 190 h 1696"/>
                <a:gd name="T22" fmla="*/ 642 w 2123"/>
                <a:gd name="T23" fmla="*/ 91 h 1696"/>
                <a:gd name="T24" fmla="*/ 884 w 2123"/>
                <a:gd name="T25" fmla="*/ 86 h 1696"/>
                <a:gd name="T26" fmla="*/ 1143 w 2123"/>
                <a:gd name="T27" fmla="*/ 89 h 1696"/>
                <a:gd name="T28" fmla="*/ 1432 w 2123"/>
                <a:gd name="T29" fmla="*/ 75 h 1696"/>
                <a:gd name="T30" fmla="*/ 1884 w 2123"/>
                <a:gd name="T31" fmla="*/ 55 h 1696"/>
                <a:gd name="T32" fmla="*/ 1840 w 2123"/>
                <a:gd name="T33" fmla="*/ 48 h 1696"/>
                <a:gd name="T34" fmla="*/ 1370 w 2123"/>
                <a:gd name="T35" fmla="*/ 72 h 1696"/>
                <a:gd name="T36" fmla="*/ 1070 w 2123"/>
                <a:gd name="T37" fmla="*/ 76 h 1696"/>
                <a:gd name="T38" fmla="*/ 669 w 2123"/>
                <a:gd name="T39" fmla="*/ 72 h 1696"/>
                <a:gd name="T40" fmla="*/ 727 w 2123"/>
                <a:gd name="T41" fmla="*/ 63 h 1696"/>
                <a:gd name="T42" fmla="*/ 1013 w 2123"/>
                <a:gd name="T43" fmla="*/ 0 h 1696"/>
                <a:gd name="T44" fmla="*/ 968 w 2123"/>
                <a:gd name="T45" fmla="*/ 9 h 1696"/>
                <a:gd name="T46" fmla="*/ 895 w 2123"/>
                <a:gd name="T47" fmla="*/ 24 h 1696"/>
                <a:gd name="T48" fmla="*/ 763 w 2123"/>
                <a:gd name="T49" fmla="*/ 53 h 1696"/>
                <a:gd name="T50" fmla="*/ 601 w 2123"/>
                <a:gd name="T51" fmla="*/ 78 h 1696"/>
                <a:gd name="T52" fmla="*/ 565 w 2123"/>
                <a:gd name="T53" fmla="*/ 100 h 1696"/>
                <a:gd name="T54" fmla="*/ 274 w 2123"/>
                <a:gd name="T55" fmla="*/ 164 h 1696"/>
                <a:gd name="T56" fmla="*/ 0 w 2123"/>
                <a:gd name="T57" fmla="*/ 201 h 1696"/>
                <a:gd name="T58" fmla="*/ 0 w 2123"/>
                <a:gd name="T59" fmla="*/ 204 h 1696"/>
                <a:gd name="T60" fmla="*/ 0 w 2123"/>
                <a:gd name="T61" fmla="*/ 213 h 1696"/>
                <a:gd name="T62" fmla="*/ 271 w 2123"/>
                <a:gd name="T63" fmla="*/ 174 h 1696"/>
                <a:gd name="T64" fmla="*/ 523 w 2123"/>
                <a:gd name="T65" fmla="*/ 118 h 1696"/>
                <a:gd name="T66" fmla="*/ 453 w 2123"/>
                <a:gd name="T67" fmla="*/ 184 h 1696"/>
                <a:gd name="T68" fmla="*/ 465 w 2123"/>
                <a:gd name="T69" fmla="*/ 274 h 1696"/>
                <a:gd name="T70" fmla="*/ 414 w 2123"/>
                <a:gd name="T71" fmla="*/ 323 h 1696"/>
                <a:gd name="T72" fmla="*/ 286 w 2123"/>
                <a:gd name="T73" fmla="*/ 410 h 1696"/>
                <a:gd name="T74" fmla="*/ 283 w 2123"/>
                <a:gd name="T75" fmla="*/ 469 h 1696"/>
                <a:gd name="T76" fmla="*/ 286 w 2123"/>
                <a:gd name="T77" fmla="*/ 469 h 1696"/>
                <a:gd name="T78" fmla="*/ 301 w 2123"/>
                <a:gd name="T79" fmla="*/ 430 h 1696"/>
                <a:gd name="T80" fmla="*/ 511 w 2123"/>
                <a:gd name="T81" fmla="*/ 288 h 1696"/>
                <a:gd name="T82" fmla="*/ 511 w 2123"/>
                <a:gd name="T83" fmla="*/ 288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46 w 969"/>
                <a:gd name="T1" fmla="*/ 1255 h 1192"/>
                <a:gd name="T2" fmla="*/ 536 w 969"/>
                <a:gd name="T3" fmla="*/ 1261 h 1192"/>
                <a:gd name="T4" fmla="*/ 636 w 969"/>
                <a:gd name="T5" fmla="*/ 1219 h 1192"/>
                <a:gd name="T6" fmla="*/ 893 w 969"/>
                <a:gd name="T7" fmla="*/ 1154 h 1192"/>
                <a:gd name="T8" fmla="*/ 1025 w 969"/>
                <a:gd name="T9" fmla="*/ 1124 h 1192"/>
                <a:gd name="T10" fmla="*/ 828 w 969"/>
                <a:gd name="T11" fmla="*/ 1055 h 1192"/>
                <a:gd name="T12" fmla="*/ 602 w 969"/>
                <a:gd name="T13" fmla="*/ 1001 h 1192"/>
                <a:gd name="T14" fmla="*/ 220 w 969"/>
                <a:gd name="T15" fmla="*/ 1028 h 1192"/>
                <a:gd name="T16" fmla="*/ 322 w 969"/>
                <a:gd name="T17" fmla="*/ 939 h 1192"/>
                <a:gd name="T18" fmla="*/ 542 w 969"/>
                <a:gd name="T19" fmla="*/ 849 h 1192"/>
                <a:gd name="T20" fmla="*/ 763 w 969"/>
                <a:gd name="T21" fmla="*/ 717 h 1192"/>
                <a:gd name="T22" fmla="*/ 769 w 969"/>
                <a:gd name="T23" fmla="*/ 717 h 1192"/>
                <a:gd name="T24" fmla="*/ 781 w 969"/>
                <a:gd name="T25" fmla="*/ 711 h 1192"/>
                <a:gd name="T26" fmla="*/ 822 w 969"/>
                <a:gd name="T27" fmla="*/ 693 h 1192"/>
                <a:gd name="T28" fmla="*/ 846 w 969"/>
                <a:gd name="T29" fmla="*/ 687 h 1192"/>
                <a:gd name="T30" fmla="*/ 861 w 969"/>
                <a:gd name="T31" fmla="*/ 675 h 1192"/>
                <a:gd name="T32" fmla="*/ 869 w 969"/>
                <a:gd name="T33" fmla="*/ 663 h 1192"/>
                <a:gd name="T34" fmla="*/ 861 w 969"/>
                <a:gd name="T35" fmla="*/ 657 h 1192"/>
                <a:gd name="T36" fmla="*/ 853 w 969"/>
                <a:gd name="T37" fmla="*/ 645 h 1192"/>
                <a:gd name="T38" fmla="*/ 853 w 969"/>
                <a:gd name="T39" fmla="*/ 600 h 1192"/>
                <a:gd name="T40" fmla="*/ 869 w 969"/>
                <a:gd name="T41" fmla="*/ 568 h 1192"/>
                <a:gd name="T42" fmla="*/ 885 w 969"/>
                <a:gd name="T43" fmla="*/ 538 h 1192"/>
                <a:gd name="T44" fmla="*/ 909 w 969"/>
                <a:gd name="T45" fmla="*/ 508 h 1192"/>
                <a:gd name="T46" fmla="*/ 925 w 969"/>
                <a:gd name="T47" fmla="*/ 478 h 1192"/>
                <a:gd name="T48" fmla="*/ 933 w 969"/>
                <a:gd name="T49" fmla="*/ 460 h 1192"/>
                <a:gd name="T50" fmla="*/ 941 w 969"/>
                <a:gd name="T51" fmla="*/ 454 h 1192"/>
                <a:gd name="T52" fmla="*/ 941 w 969"/>
                <a:gd name="T53" fmla="*/ 370 h 1192"/>
                <a:gd name="T54" fmla="*/ 941 w 969"/>
                <a:gd name="T55" fmla="*/ 364 h 1192"/>
                <a:gd name="T56" fmla="*/ 947 w 969"/>
                <a:gd name="T57" fmla="*/ 358 h 1192"/>
                <a:gd name="T58" fmla="*/ 965 w 969"/>
                <a:gd name="T59" fmla="*/ 328 h 1192"/>
                <a:gd name="T60" fmla="*/ 977 w 969"/>
                <a:gd name="T61" fmla="*/ 292 h 1192"/>
                <a:gd name="T62" fmla="*/ 989 w 969"/>
                <a:gd name="T63" fmla="*/ 262 h 1192"/>
                <a:gd name="T64" fmla="*/ 995 w 969"/>
                <a:gd name="T65" fmla="*/ 250 h 1192"/>
                <a:gd name="T66" fmla="*/ 1001 w 969"/>
                <a:gd name="T67" fmla="*/ 238 h 1192"/>
                <a:gd name="T68" fmla="*/ 1019 w 969"/>
                <a:gd name="T69" fmla="*/ 173 h 1192"/>
                <a:gd name="T70" fmla="*/ 1037 w 969"/>
                <a:gd name="T71" fmla="*/ 137 h 1192"/>
                <a:gd name="T72" fmla="*/ 1043 w 969"/>
                <a:gd name="T73" fmla="*/ 125 h 1192"/>
                <a:gd name="T74" fmla="*/ 1043 w 969"/>
                <a:gd name="T75" fmla="*/ 119 h 1192"/>
                <a:gd name="T76" fmla="*/ 1061 w 969"/>
                <a:gd name="T77" fmla="*/ 0 h 1192"/>
                <a:gd name="T78" fmla="*/ 1037 w 969"/>
                <a:gd name="T79" fmla="*/ 47 h 1192"/>
                <a:gd name="T80" fmla="*/ 853 w 969"/>
                <a:gd name="T81" fmla="*/ 113 h 1192"/>
                <a:gd name="T82" fmla="*/ 775 w 969"/>
                <a:gd name="T83" fmla="*/ 161 h 1192"/>
                <a:gd name="T84" fmla="*/ 506 w 969"/>
                <a:gd name="T85" fmla="*/ 256 h 1192"/>
                <a:gd name="T86" fmla="*/ 304 w 969"/>
                <a:gd name="T87" fmla="*/ 310 h 1192"/>
                <a:gd name="T88" fmla="*/ 196 w 969"/>
                <a:gd name="T89" fmla="*/ 316 h 1192"/>
                <a:gd name="T90" fmla="*/ 12 w 969"/>
                <a:gd name="T91" fmla="*/ 508 h 1192"/>
                <a:gd name="T92" fmla="*/ 0 w 969"/>
                <a:gd name="T93" fmla="*/ 532 h 1192"/>
                <a:gd name="T94" fmla="*/ 0 w 969"/>
                <a:gd name="T95" fmla="*/ 1255 h 1192"/>
                <a:gd name="T96" fmla="*/ 96 w 969"/>
                <a:gd name="T97" fmla="*/ 1249 h 1192"/>
                <a:gd name="T98" fmla="*/ 346 w 969"/>
                <a:gd name="T99" fmla="*/ 1255 h 1192"/>
                <a:gd name="T100" fmla="*/ 346 w 969"/>
                <a:gd name="T101" fmla="*/ 1255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135 w 2176"/>
                <a:gd name="T1" fmla="*/ 813 h 1505"/>
                <a:gd name="T2" fmla="*/ 1305 w 2176"/>
                <a:gd name="T3" fmla="*/ 1294 h 1505"/>
                <a:gd name="T4" fmla="*/ 1048 w 2176"/>
                <a:gd name="T5" fmla="*/ 1239 h 1505"/>
                <a:gd name="T6" fmla="*/ 792 w 2176"/>
                <a:gd name="T7" fmla="*/ 1173 h 1505"/>
                <a:gd name="T8" fmla="*/ 488 w 2176"/>
                <a:gd name="T9" fmla="*/ 1155 h 1505"/>
                <a:gd name="T10" fmla="*/ 0 w 2176"/>
                <a:gd name="T11" fmla="*/ 1125 h 1505"/>
                <a:gd name="T12" fmla="*/ 30 w 2176"/>
                <a:gd name="T13" fmla="*/ 1161 h 1505"/>
                <a:gd name="T14" fmla="*/ 542 w 2176"/>
                <a:gd name="T15" fmla="*/ 1179 h 1505"/>
                <a:gd name="T16" fmla="*/ 846 w 2176"/>
                <a:gd name="T17" fmla="*/ 1233 h 1505"/>
                <a:gd name="T18" fmla="*/ 1245 w 2176"/>
                <a:gd name="T19" fmla="*/ 1370 h 1505"/>
                <a:gd name="T20" fmla="*/ 1180 w 2176"/>
                <a:gd name="T21" fmla="*/ 1388 h 1505"/>
                <a:gd name="T22" fmla="*/ 780 w 2176"/>
                <a:gd name="T23" fmla="*/ 1574 h 1505"/>
                <a:gd name="T24" fmla="*/ 834 w 2176"/>
                <a:gd name="T25" fmla="*/ 1550 h 1505"/>
                <a:gd name="T26" fmla="*/ 953 w 2176"/>
                <a:gd name="T27" fmla="*/ 1508 h 1505"/>
                <a:gd name="T28" fmla="*/ 1120 w 2176"/>
                <a:gd name="T29" fmla="*/ 1424 h 1505"/>
                <a:gd name="T30" fmla="*/ 1329 w 2176"/>
                <a:gd name="T31" fmla="*/ 1364 h 1505"/>
                <a:gd name="T32" fmla="*/ 1392 w 2176"/>
                <a:gd name="T33" fmla="*/ 1276 h 1505"/>
                <a:gd name="T34" fmla="*/ 1793 w 2176"/>
                <a:gd name="T35" fmla="*/ 1089 h 1505"/>
                <a:gd name="T36" fmla="*/ 2122 w 2176"/>
                <a:gd name="T37" fmla="*/ 999 h 1505"/>
                <a:gd name="T38" fmla="*/ 2392 w 2176"/>
                <a:gd name="T39" fmla="*/ 867 h 1505"/>
                <a:gd name="T40" fmla="*/ 2156 w 2176"/>
                <a:gd name="T41" fmla="*/ 957 h 1505"/>
                <a:gd name="T42" fmla="*/ 1817 w 2176"/>
                <a:gd name="T43" fmla="*/ 1035 h 1505"/>
                <a:gd name="T44" fmla="*/ 1477 w 2176"/>
                <a:gd name="T45" fmla="*/ 1197 h 1505"/>
                <a:gd name="T46" fmla="*/ 1650 w 2176"/>
                <a:gd name="T47" fmla="*/ 951 h 1505"/>
                <a:gd name="T48" fmla="*/ 1781 w 2176"/>
                <a:gd name="T49" fmla="*/ 568 h 1505"/>
                <a:gd name="T50" fmla="*/ 1913 w 2176"/>
                <a:gd name="T51" fmla="*/ 395 h 1505"/>
                <a:gd name="T52" fmla="*/ 2176 w 2176"/>
                <a:gd name="T53" fmla="*/ 60 h 1505"/>
                <a:gd name="T54" fmla="*/ 2203 w 2176"/>
                <a:gd name="T55" fmla="*/ 0 h 1505"/>
                <a:gd name="T56" fmla="*/ 2169 w 2176"/>
                <a:gd name="T57" fmla="*/ 0 h 1505"/>
                <a:gd name="T58" fmla="*/ 1757 w 2176"/>
                <a:gd name="T59" fmla="*/ 503 h 1505"/>
                <a:gd name="T60" fmla="*/ 1622 w 2176"/>
                <a:gd name="T61" fmla="*/ 933 h 1505"/>
                <a:gd name="T62" fmla="*/ 1378 w 2176"/>
                <a:gd name="T63" fmla="*/ 1221 h 1505"/>
                <a:gd name="T64" fmla="*/ 1245 w 2176"/>
                <a:gd name="T65" fmla="*/ 951 h 1505"/>
                <a:gd name="T66" fmla="*/ 1105 w 2176"/>
                <a:gd name="T67" fmla="*/ 563 h 1505"/>
                <a:gd name="T68" fmla="*/ 977 w 2176"/>
                <a:gd name="T69" fmla="*/ 222 h 1505"/>
                <a:gd name="T70" fmla="*/ 861 w 2176"/>
                <a:gd name="T71" fmla="*/ 0 h 1505"/>
                <a:gd name="T72" fmla="*/ 822 w 2176"/>
                <a:gd name="T73" fmla="*/ 0 h 1505"/>
                <a:gd name="T74" fmla="*/ 995 w 2176"/>
                <a:gd name="T75" fmla="*/ 377 h 1505"/>
                <a:gd name="T76" fmla="*/ 1135 w 2176"/>
                <a:gd name="T77" fmla="*/ 813 h 1505"/>
                <a:gd name="T78" fmla="*/ 1135 w 2176"/>
                <a:gd name="T79" fmla="*/ 813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84 w 813"/>
                <a:gd name="T1" fmla="*/ 587 h 804"/>
                <a:gd name="T2" fmla="*/ 352 w 813"/>
                <a:gd name="T3" fmla="*/ 461 h 804"/>
                <a:gd name="T4" fmla="*/ 699 w 813"/>
                <a:gd name="T5" fmla="*/ 239 h 804"/>
                <a:gd name="T6" fmla="*/ 882 w 813"/>
                <a:gd name="T7" fmla="*/ 0 h 804"/>
                <a:gd name="T8" fmla="*/ 744 w 813"/>
                <a:gd name="T9" fmla="*/ 150 h 804"/>
                <a:gd name="T10" fmla="*/ 167 w 813"/>
                <a:gd name="T11" fmla="*/ 527 h 804"/>
                <a:gd name="T12" fmla="*/ 0 w 813"/>
                <a:gd name="T13" fmla="*/ 778 h 804"/>
                <a:gd name="T14" fmla="*/ 0 w 813"/>
                <a:gd name="T15" fmla="*/ 850 h 804"/>
                <a:gd name="T16" fmla="*/ 184 w 813"/>
                <a:gd name="T17" fmla="*/ 587 h 804"/>
                <a:gd name="T18" fmla="*/ 184 w 813"/>
                <a:gd name="T19" fmla="*/ 587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506 w 759"/>
                <a:gd name="T1" fmla="*/ 66 h 107"/>
                <a:gd name="T2" fmla="*/ 828 w 759"/>
                <a:gd name="T3" fmla="*/ 0 h 107"/>
                <a:gd name="T4" fmla="*/ 542 w 759"/>
                <a:gd name="T5" fmla="*/ 36 h 107"/>
                <a:gd name="T6" fmla="*/ 161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506 w 759"/>
                <a:gd name="T15" fmla="*/ 66 h 107"/>
                <a:gd name="T16" fmla="*/ 506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525 w 3169"/>
                <a:gd name="T1" fmla="*/ 262 h 743"/>
                <a:gd name="T2" fmla="*/ 1904 w 3169"/>
                <a:gd name="T3" fmla="*/ 256 h 743"/>
                <a:gd name="T4" fmla="*/ 2294 w 3169"/>
                <a:gd name="T5" fmla="*/ 274 h 743"/>
                <a:gd name="T6" fmla="*/ 2752 w 3169"/>
                <a:gd name="T7" fmla="*/ 256 h 743"/>
                <a:gd name="T8" fmla="*/ 3481 w 3169"/>
                <a:gd name="T9" fmla="*/ 227 h 743"/>
                <a:gd name="T10" fmla="*/ 3423 w 3169"/>
                <a:gd name="T11" fmla="*/ 209 h 743"/>
                <a:gd name="T12" fmla="*/ 2661 w 3169"/>
                <a:gd name="T13" fmla="*/ 244 h 743"/>
                <a:gd name="T14" fmla="*/ 2201 w 3169"/>
                <a:gd name="T15" fmla="*/ 244 h 743"/>
                <a:gd name="T16" fmla="*/ 1599 w 3169"/>
                <a:gd name="T17" fmla="*/ 209 h 743"/>
                <a:gd name="T18" fmla="*/ 1697 w 3169"/>
                <a:gd name="T19" fmla="*/ 168 h 743"/>
                <a:gd name="T20" fmla="*/ 2241 w 3169"/>
                <a:gd name="T21" fmla="*/ 0 h 743"/>
                <a:gd name="T22" fmla="*/ 2154 w 3169"/>
                <a:gd name="T23" fmla="*/ 24 h 743"/>
                <a:gd name="T24" fmla="*/ 2020 w 3169"/>
                <a:gd name="T25" fmla="*/ 66 h 743"/>
                <a:gd name="T26" fmla="*/ 1763 w 3169"/>
                <a:gd name="T27" fmla="*/ 138 h 743"/>
                <a:gd name="T28" fmla="*/ 1476 w 3169"/>
                <a:gd name="T29" fmla="*/ 221 h 743"/>
                <a:gd name="T30" fmla="*/ 1391 w 3169"/>
                <a:gd name="T31" fmla="*/ 274 h 743"/>
                <a:gd name="T32" fmla="*/ 834 w 3169"/>
                <a:gd name="T33" fmla="*/ 436 h 743"/>
                <a:gd name="T34" fmla="*/ 358 w 3169"/>
                <a:gd name="T35" fmla="*/ 526 h 743"/>
                <a:gd name="T36" fmla="*/ 0 w 3169"/>
                <a:gd name="T37" fmla="*/ 663 h 743"/>
                <a:gd name="T38" fmla="*/ 322 w 3169"/>
                <a:gd name="T39" fmla="*/ 566 h 743"/>
                <a:gd name="T40" fmla="*/ 804 w 3169"/>
                <a:gd name="T41" fmla="*/ 472 h 743"/>
                <a:gd name="T42" fmla="*/ 1293 w 3169"/>
                <a:gd name="T43" fmla="*/ 334 h 743"/>
                <a:gd name="T44" fmla="*/ 1073 w 3169"/>
                <a:gd name="T45" fmla="*/ 514 h 743"/>
                <a:gd name="T46" fmla="*/ 959 w 3169"/>
                <a:gd name="T47" fmla="*/ 789 h 743"/>
                <a:gd name="T48" fmla="*/ 953 w 3169"/>
                <a:gd name="T49" fmla="*/ 789 h 743"/>
                <a:gd name="T50" fmla="*/ 1025 w 3169"/>
                <a:gd name="T51" fmla="*/ 789 h 743"/>
                <a:gd name="T52" fmla="*/ 1118 w 3169"/>
                <a:gd name="T53" fmla="*/ 520 h 743"/>
                <a:gd name="T54" fmla="*/ 1426 w 3169"/>
                <a:gd name="T55" fmla="*/ 304 h 743"/>
                <a:gd name="T56" fmla="*/ 1683 w 3169"/>
                <a:gd name="T57" fmla="*/ 472 h 743"/>
                <a:gd name="T58" fmla="*/ 1945 w 3169"/>
                <a:gd name="T59" fmla="*/ 723 h 743"/>
                <a:gd name="T60" fmla="*/ 2038 w 3169"/>
                <a:gd name="T61" fmla="*/ 789 h 743"/>
                <a:gd name="T62" fmla="*/ 2106 w 3169"/>
                <a:gd name="T63" fmla="*/ 789 h 743"/>
                <a:gd name="T64" fmla="*/ 1856 w 3169"/>
                <a:gd name="T65" fmla="*/ 550 h 743"/>
                <a:gd name="T66" fmla="*/ 1525 w 3169"/>
                <a:gd name="T67" fmla="*/ 262 h 743"/>
                <a:gd name="T68" fmla="*/ 1525 w 3169"/>
                <a:gd name="T69" fmla="*/ 262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defRPr/>
              </a:pPr>
              <a:endParaRPr lang="en-CA" altLang="en-US" smtClean="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defRPr/>
              </a:pPr>
              <a:endParaRPr lang="en-CA" altLang="en-US" smtClean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2026 w 2153"/>
                <a:gd name="T1" fmla="*/ 897 h 1930"/>
                <a:gd name="T2" fmla="*/ 2131 w 2153"/>
                <a:gd name="T3" fmla="*/ 1065 h 1930"/>
                <a:gd name="T4" fmla="*/ 2258 w 2153"/>
                <a:gd name="T5" fmla="*/ 1217 h 1930"/>
                <a:gd name="T6" fmla="*/ 2329 w 2153"/>
                <a:gd name="T7" fmla="*/ 1315 h 1930"/>
                <a:gd name="T8" fmla="*/ 2369 w 2153"/>
                <a:gd name="T9" fmla="*/ 1363 h 1930"/>
                <a:gd name="T10" fmla="*/ 2077 w 2153"/>
                <a:gd name="T11" fmla="*/ 1023 h 1930"/>
                <a:gd name="T12" fmla="*/ 2045 w 2153"/>
                <a:gd name="T13" fmla="*/ 975 h 1930"/>
                <a:gd name="T14" fmla="*/ 1964 w 2153"/>
                <a:gd name="T15" fmla="*/ 1309 h 1930"/>
                <a:gd name="T16" fmla="*/ 1950 w 2153"/>
                <a:gd name="T17" fmla="*/ 1555 h 1930"/>
                <a:gd name="T18" fmla="*/ 2002 w 2153"/>
                <a:gd name="T19" fmla="*/ 1998 h 1930"/>
                <a:gd name="T20" fmla="*/ 1971 w 2153"/>
                <a:gd name="T21" fmla="*/ 2022 h 1930"/>
                <a:gd name="T22" fmla="*/ 1923 w 2153"/>
                <a:gd name="T23" fmla="*/ 1603 h 1930"/>
                <a:gd name="T24" fmla="*/ 1902 w 2153"/>
                <a:gd name="T25" fmla="*/ 1357 h 1930"/>
                <a:gd name="T26" fmla="*/ 1943 w 2153"/>
                <a:gd name="T27" fmla="*/ 1131 h 1930"/>
                <a:gd name="T28" fmla="*/ 1950 w 2153"/>
                <a:gd name="T29" fmla="*/ 921 h 1930"/>
                <a:gd name="T30" fmla="*/ 1396 w 2153"/>
                <a:gd name="T31" fmla="*/ 1053 h 1930"/>
                <a:gd name="T32" fmla="*/ 912 w 2153"/>
                <a:gd name="T33" fmla="*/ 1178 h 1930"/>
                <a:gd name="T34" fmla="*/ 346 w 2153"/>
                <a:gd name="T35" fmla="*/ 1381 h 1930"/>
                <a:gd name="T36" fmla="*/ 18 w 2153"/>
                <a:gd name="T37" fmla="*/ 1489 h 1930"/>
                <a:gd name="T38" fmla="*/ 334 w 2153"/>
                <a:gd name="T39" fmla="*/ 1351 h 1930"/>
                <a:gd name="T40" fmla="*/ 751 w 2153"/>
                <a:gd name="T41" fmla="*/ 1190 h 1930"/>
                <a:gd name="T42" fmla="*/ 1123 w 2153"/>
                <a:gd name="T43" fmla="*/ 1083 h 1930"/>
                <a:gd name="T44" fmla="*/ 1549 w 2153"/>
                <a:gd name="T45" fmla="*/ 975 h 1930"/>
                <a:gd name="T46" fmla="*/ 1861 w 2153"/>
                <a:gd name="T47" fmla="*/ 861 h 1930"/>
                <a:gd name="T48" fmla="*/ 1471 w 2153"/>
                <a:gd name="T49" fmla="*/ 646 h 1930"/>
                <a:gd name="T50" fmla="*/ 953 w 2153"/>
                <a:gd name="T51" fmla="*/ 538 h 1930"/>
                <a:gd name="T52" fmla="*/ 250 w 2153"/>
                <a:gd name="T53" fmla="*/ 161 h 1930"/>
                <a:gd name="T54" fmla="*/ 0 w 2153"/>
                <a:gd name="T55" fmla="*/ 83 h 1930"/>
                <a:gd name="T56" fmla="*/ 352 w 2153"/>
                <a:gd name="T57" fmla="*/ 179 h 1930"/>
                <a:gd name="T58" fmla="*/ 781 w 2153"/>
                <a:gd name="T59" fmla="*/ 406 h 1930"/>
                <a:gd name="T60" fmla="*/ 1025 w 2153"/>
                <a:gd name="T61" fmla="*/ 514 h 1930"/>
                <a:gd name="T62" fmla="*/ 1489 w 2153"/>
                <a:gd name="T63" fmla="*/ 616 h 1930"/>
                <a:gd name="T64" fmla="*/ 1813 w 2153"/>
                <a:gd name="T65" fmla="*/ 789 h 1930"/>
                <a:gd name="T66" fmla="*/ 1562 w 2153"/>
                <a:gd name="T67" fmla="*/ 484 h 1930"/>
                <a:gd name="T68" fmla="*/ 1418 w 2153"/>
                <a:gd name="T69" fmla="*/ 191 h 1930"/>
                <a:gd name="T70" fmla="*/ 1269 w 2153"/>
                <a:gd name="T71" fmla="*/ 0 h 1930"/>
                <a:gd name="T72" fmla="*/ 1477 w 2153"/>
                <a:gd name="T73" fmla="*/ 215 h 1930"/>
                <a:gd name="T74" fmla="*/ 1639 w 2153"/>
                <a:gd name="T75" fmla="*/ 508 h 1930"/>
                <a:gd name="T76" fmla="*/ 1923 w 2153"/>
                <a:gd name="T77" fmla="*/ 849 h 1930"/>
                <a:gd name="T78" fmla="*/ 2026 w 2153"/>
                <a:gd name="T79" fmla="*/ 897 h 1930"/>
                <a:gd name="T80" fmla="*/ 2026 w 2153"/>
                <a:gd name="T81" fmla="*/ 897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3E8ED-491C-442D-8437-DCEB640AD5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5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07788-F7CD-4A62-9B64-7D00AC548F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5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C7697-CCD0-4A86-A62C-8D1172FFE8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2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41219-5AFA-4571-BF06-4C3365F6AF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6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06658-3575-4490-A9B2-6F178B343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09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47EEB-E525-4F8E-A7EB-FCC8A11D78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79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BE5A0-7890-4772-BEE3-A8B3F42866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0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539EA-E704-489A-B785-0A973474D8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1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52AB7-E959-445A-AE07-5465F0B421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7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FA3A5-6A22-4293-8F82-06753F6177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9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9F66A-553C-4465-BDA8-93AA20F11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3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dirty="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11 w 2123"/>
                <a:gd name="T1" fmla="*/ 288 h 1696"/>
                <a:gd name="T2" fmla="*/ 477 w 2123"/>
                <a:gd name="T3" fmla="*/ 190 h 1696"/>
                <a:gd name="T4" fmla="*/ 601 w 2123"/>
                <a:gd name="T5" fmla="*/ 111 h 1696"/>
                <a:gd name="T6" fmla="*/ 823 w 2123"/>
                <a:gd name="T7" fmla="*/ 164 h 1696"/>
                <a:gd name="T8" fmla="*/ 1076 w 2123"/>
                <a:gd name="T9" fmla="*/ 241 h 1696"/>
                <a:gd name="T10" fmla="*/ 1317 w 2123"/>
                <a:gd name="T11" fmla="*/ 306 h 1696"/>
                <a:gd name="T12" fmla="*/ 1598 w 2123"/>
                <a:gd name="T13" fmla="*/ 376 h 1696"/>
                <a:gd name="T14" fmla="*/ 1671 w 2123"/>
                <a:gd name="T15" fmla="*/ 392 h 1696"/>
                <a:gd name="T16" fmla="*/ 1629 w 2123"/>
                <a:gd name="T17" fmla="*/ 375 h 1696"/>
                <a:gd name="T18" fmla="*/ 1250 w 2123"/>
                <a:gd name="T19" fmla="*/ 277 h 1696"/>
                <a:gd name="T20" fmla="*/ 968 w 2123"/>
                <a:gd name="T21" fmla="*/ 190 h 1696"/>
                <a:gd name="T22" fmla="*/ 642 w 2123"/>
                <a:gd name="T23" fmla="*/ 91 h 1696"/>
                <a:gd name="T24" fmla="*/ 884 w 2123"/>
                <a:gd name="T25" fmla="*/ 86 h 1696"/>
                <a:gd name="T26" fmla="*/ 1143 w 2123"/>
                <a:gd name="T27" fmla="*/ 89 h 1696"/>
                <a:gd name="T28" fmla="*/ 1432 w 2123"/>
                <a:gd name="T29" fmla="*/ 75 h 1696"/>
                <a:gd name="T30" fmla="*/ 1884 w 2123"/>
                <a:gd name="T31" fmla="*/ 55 h 1696"/>
                <a:gd name="T32" fmla="*/ 1840 w 2123"/>
                <a:gd name="T33" fmla="*/ 48 h 1696"/>
                <a:gd name="T34" fmla="*/ 1370 w 2123"/>
                <a:gd name="T35" fmla="*/ 72 h 1696"/>
                <a:gd name="T36" fmla="*/ 1070 w 2123"/>
                <a:gd name="T37" fmla="*/ 76 h 1696"/>
                <a:gd name="T38" fmla="*/ 669 w 2123"/>
                <a:gd name="T39" fmla="*/ 72 h 1696"/>
                <a:gd name="T40" fmla="*/ 727 w 2123"/>
                <a:gd name="T41" fmla="*/ 63 h 1696"/>
                <a:gd name="T42" fmla="*/ 1013 w 2123"/>
                <a:gd name="T43" fmla="*/ 0 h 1696"/>
                <a:gd name="T44" fmla="*/ 968 w 2123"/>
                <a:gd name="T45" fmla="*/ 9 h 1696"/>
                <a:gd name="T46" fmla="*/ 895 w 2123"/>
                <a:gd name="T47" fmla="*/ 24 h 1696"/>
                <a:gd name="T48" fmla="*/ 763 w 2123"/>
                <a:gd name="T49" fmla="*/ 53 h 1696"/>
                <a:gd name="T50" fmla="*/ 601 w 2123"/>
                <a:gd name="T51" fmla="*/ 78 h 1696"/>
                <a:gd name="T52" fmla="*/ 565 w 2123"/>
                <a:gd name="T53" fmla="*/ 100 h 1696"/>
                <a:gd name="T54" fmla="*/ 274 w 2123"/>
                <a:gd name="T55" fmla="*/ 164 h 1696"/>
                <a:gd name="T56" fmla="*/ 0 w 2123"/>
                <a:gd name="T57" fmla="*/ 201 h 1696"/>
                <a:gd name="T58" fmla="*/ 0 w 2123"/>
                <a:gd name="T59" fmla="*/ 204 h 1696"/>
                <a:gd name="T60" fmla="*/ 0 w 2123"/>
                <a:gd name="T61" fmla="*/ 213 h 1696"/>
                <a:gd name="T62" fmla="*/ 271 w 2123"/>
                <a:gd name="T63" fmla="*/ 174 h 1696"/>
                <a:gd name="T64" fmla="*/ 523 w 2123"/>
                <a:gd name="T65" fmla="*/ 118 h 1696"/>
                <a:gd name="T66" fmla="*/ 453 w 2123"/>
                <a:gd name="T67" fmla="*/ 184 h 1696"/>
                <a:gd name="T68" fmla="*/ 465 w 2123"/>
                <a:gd name="T69" fmla="*/ 274 h 1696"/>
                <a:gd name="T70" fmla="*/ 414 w 2123"/>
                <a:gd name="T71" fmla="*/ 323 h 1696"/>
                <a:gd name="T72" fmla="*/ 286 w 2123"/>
                <a:gd name="T73" fmla="*/ 410 h 1696"/>
                <a:gd name="T74" fmla="*/ 283 w 2123"/>
                <a:gd name="T75" fmla="*/ 469 h 1696"/>
                <a:gd name="T76" fmla="*/ 286 w 2123"/>
                <a:gd name="T77" fmla="*/ 469 h 1696"/>
                <a:gd name="T78" fmla="*/ 301 w 2123"/>
                <a:gd name="T79" fmla="*/ 430 h 1696"/>
                <a:gd name="T80" fmla="*/ 511 w 2123"/>
                <a:gd name="T81" fmla="*/ 288 h 1696"/>
                <a:gd name="T82" fmla="*/ 511 w 2123"/>
                <a:gd name="T83" fmla="*/ 288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46 w 969"/>
                <a:gd name="T1" fmla="*/ 1255 h 1192"/>
                <a:gd name="T2" fmla="*/ 536 w 969"/>
                <a:gd name="T3" fmla="*/ 1261 h 1192"/>
                <a:gd name="T4" fmla="*/ 636 w 969"/>
                <a:gd name="T5" fmla="*/ 1219 h 1192"/>
                <a:gd name="T6" fmla="*/ 893 w 969"/>
                <a:gd name="T7" fmla="*/ 1154 h 1192"/>
                <a:gd name="T8" fmla="*/ 1025 w 969"/>
                <a:gd name="T9" fmla="*/ 1124 h 1192"/>
                <a:gd name="T10" fmla="*/ 828 w 969"/>
                <a:gd name="T11" fmla="*/ 1055 h 1192"/>
                <a:gd name="T12" fmla="*/ 602 w 969"/>
                <a:gd name="T13" fmla="*/ 1001 h 1192"/>
                <a:gd name="T14" fmla="*/ 220 w 969"/>
                <a:gd name="T15" fmla="*/ 1028 h 1192"/>
                <a:gd name="T16" fmla="*/ 322 w 969"/>
                <a:gd name="T17" fmla="*/ 939 h 1192"/>
                <a:gd name="T18" fmla="*/ 542 w 969"/>
                <a:gd name="T19" fmla="*/ 849 h 1192"/>
                <a:gd name="T20" fmla="*/ 763 w 969"/>
                <a:gd name="T21" fmla="*/ 717 h 1192"/>
                <a:gd name="T22" fmla="*/ 769 w 969"/>
                <a:gd name="T23" fmla="*/ 717 h 1192"/>
                <a:gd name="T24" fmla="*/ 781 w 969"/>
                <a:gd name="T25" fmla="*/ 711 h 1192"/>
                <a:gd name="T26" fmla="*/ 822 w 969"/>
                <a:gd name="T27" fmla="*/ 693 h 1192"/>
                <a:gd name="T28" fmla="*/ 846 w 969"/>
                <a:gd name="T29" fmla="*/ 687 h 1192"/>
                <a:gd name="T30" fmla="*/ 861 w 969"/>
                <a:gd name="T31" fmla="*/ 675 h 1192"/>
                <a:gd name="T32" fmla="*/ 869 w 969"/>
                <a:gd name="T33" fmla="*/ 663 h 1192"/>
                <a:gd name="T34" fmla="*/ 861 w 969"/>
                <a:gd name="T35" fmla="*/ 657 h 1192"/>
                <a:gd name="T36" fmla="*/ 853 w 969"/>
                <a:gd name="T37" fmla="*/ 645 h 1192"/>
                <a:gd name="T38" fmla="*/ 853 w 969"/>
                <a:gd name="T39" fmla="*/ 600 h 1192"/>
                <a:gd name="T40" fmla="*/ 869 w 969"/>
                <a:gd name="T41" fmla="*/ 568 h 1192"/>
                <a:gd name="T42" fmla="*/ 885 w 969"/>
                <a:gd name="T43" fmla="*/ 538 h 1192"/>
                <a:gd name="T44" fmla="*/ 909 w 969"/>
                <a:gd name="T45" fmla="*/ 508 h 1192"/>
                <a:gd name="T46" fmla="*/ 925 w 969"/>
                <a:gd name="T47" fmla="*/ 478 h 1192"/>
                <a:gd name="T48" fmla="*/ 933 w 969"/>
                <a:gd name="T49" fmla="*/ 460 h 1192"/>
                <a:gd name="T50" fmla="*/ 941 w 969"/>
                <a:gd name="T51" fmla="*/ 454 h 1192"/>
                <a:gd name="T52" fmla="*/ 941 w 969"/>
                <a:gd name="T53" fmla="*/ 370 h 1192"/>
                <a:gd name="T54" fmla="*/ 941 w 969"/>
                <a:gd name="T55" fmla="*/ 364 h 1192"/>
                <a:gd name="T56" fmla="*/ 947 w 969"/>
                <a:gd name="T57" fmla="*/ 358 h 1192"/>
                <a:gd name="T58" fmla="*/ 965 w 969"/>
                <a:gd name="T59" fmla="*/ 328 h 1192"/>
                <a:gd name="T60" fmla="*/ 977 w 969"/>
                <a:gd name="T61" fmla="*/ 292 h 1192"/>
                <a:gd name="T62" fmla="*/ 989 w 969"/>
                <a:gd name="T63" fmla="*/ 262 h 1192"/>
                <a:gd name="T64" fmla="*/ 995 w 969"/>
                <a:gd name="T65" fmla="*/ 250 h 1192"/>
                <a:gd name="T66" fmla="*/ 1001 w 969"/>
                <a:gd name="T67" fmla="*/ 238 h 1192"/>
                <a:gd name="T68" fmla="*/ 1019 w 969"/>
                <a:gd name="T69" fmla="*/ 173 h 1192"/>
                <a:gd name="T70" fmla="*/ 1037 w 969"/>
                <a:gd name="T71" fmla="*/ 137 h 1192"/>
                <a:gd name="T72" fmla="*/ 1043 w 969"/>
                <a:gd name="T73" fmla="*/ 125 h 1192"/>
                <a:gd name="T74" fmla="*/ 1043 w 969"/>
                <a:gd name="T75" fmla="*/ 119 h 1192"/>
                <a:gd name="T76" fmla="*/ 1061 w 969"/>
                <a:gd name="T77" fmla="*/ 0 h 1192"/>
                <a:gd name="T78" fmla="*/ 1037 w 969"/>
                <a:gd name="T79" fmla="*/ 47 h 1192"/>
                <a:gd name="T80" fmla="*/ 853 w 969"/>
                <a:gd name="T81" fmla="*/ 113 h 1192"/>
                <a:gd name="T82" fmla="*/ 775 w 969"/>
                <a:gd name="T83" fmla="*/ 161 h 1192"/>
                <a:gd name="T84" fmla="*/ 506 w 969"/>
                <a:gd name="T85" fmla="*/ 256 h 1192"/>
                <a:gd name="T86" fmla="*/ 304 w 969"/>
                <a:gd name="T87" fmla="*/ 310 h 1192"/>
                <a:gd name="T88" fmla="*/ 196 w 969"/>
                <a:gd name="T89" fmla="*/ 316 h 1192"/>
                <a:gd name="T90" fmla="*/ 12 w 969"/>
                <a:gd name="T91" fmla="*/ 508 h 1192"/>
                <a:gd name="T92" fmla="*/ 0 w 969"/>
                <a:gd name="T93" fmla="*/ 532 h 1192"/>
                <a:gd name="T94" fmla="*/ 0 w 969"/>
                <a:gd name="T95" fmla="*/ 1255 h 1192"/>
                <a:gd name="T96" fmla="*/ 96 w 969"/>
                <a:gd name="T97" fmla="*/ 1249 h 1192"/>
                <a:gd name="T98" fmla="*/ 346 w 969"/>
                <a:gd name="T99" fmla="*/ 1255 h 1192"/>
                <a:gd name="T100" fmla="*/ 346 w 969"/>
                <a:gd name="T101" fmla="*/ 1255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135 w 2176"/>
                <a:gd name="T1" fmla="*/ 813 h 1505"/>
                <a:gd name="T2" fmla="*/ 1305 w 2176"/>
                <a:gd name="T3" fmla="*/ 1294 h 1505"/>
                <a:gd name="T4" fmla="*/ 1048 w 2176"/>
                <a:gd name="T5" fmla="*/ 1239 h 1505"/>
                <a:gd name="T6" fmla="*/ 792 w 2176"/>
                <a:gd name="T7" fmla="*/ 1173 h 1505"/>
                <a:gd name="T8" fmla="*/ 488 w 2176"/>
                <a:gd name="T9" fmla="*/ 1155 h 1505"/>
                <a:gd name="T10" fmla="*/ 0 w 2176"/>
                <a:gd name="T11" fmla="*/ 1125 h 1505"/>
                <a:gd name="T12" fmla="*/ 30 w 2176"/>
                <a:gd name="T13" fmla="*/ 1161 h 1505"/>
                <a:gd name="T14" fmla="*/ 542 w 2176"/>
                <a:gd name="T15" fmla="*/ 1179 h 1505"/>
                <a:gd name="T16" fmla="*/ 846 w 2176"/>
                <a:gd name="T17" fmla="*/ 1233 h 1505"/>
                <a:gd name="T18" fmla="*/ 1245 w 2176"/>
                <a:gd name="T19" fmla="*/ 1370 h 1505"/>
                <a:gd name="T20" fmla="*/ 1180 w 2176"/>
                <a:gd name="T21" fmla="*/ 1388 h 1505"/>
                <a:gd name="T22" fmla="*/ 780 w 2176"/>
                <a:gd name="T23" fmla="*/ 1574 h 1505"/>
                <a:gd name="T24" fmla="*/ 834 w 2176"/>
                <a:gd name="T25" fmla="*/ 1550 h 1505"/>
                <a:gd name="T26" fmla="*/ 953 w 2176"/>
                <a:gd name="T27" fmla="*/ 1508 h 1505"/>
                <a:gd name="T28" fmla="*/ 1120 w 2176"/>
                <a:gd name="T29" fmla="*/ 1424 h 1505"/>
                <a:gd name="T30" fmla="*/ 1329 w 2176"/>
                <a:gd name="T31" fmla="*/ 1364 h 1505"/>
                <a:gd name="T32" fmla="*/ 1392 w 2176"/>
                <a:gd name="T33" fmla="*/ 1276 h 1505"/>
                <a:gd name="T34" fmla="*/ 1793 w 2176"/>
                <a:gd name="T35" fmla="*/ 1089 h 1505"/>
                <a:gd name="T36" fmla="*/ 2122 w 2176"/>
                <a:gd name="T37" fmla="*/ 999 h 1505"/>
                <a:gd name="T38" fmla="*/ 2392 w 2176"/>
                <a:gd name="T39" fmla="*/ 867 h 1505"/>
                <a:gd name="T40" fmla="*/ 2156 w 2176"/>
                <a:gd name="T41" fmla="*/ 957 h 1505"/>
                <a:gd name="T42" fmla="*/ 1817 w 2176"/>
                <a:gd name="T43" fmla="*/ 1035 h 1505"/>
                <a:gd name="T44" fmla="*/ 1477 w 2176"/>
                <a:gd name="T45" fmla="*/ 1197 h 1505"/>
                <a:gd name="T46" fmla="*/ 1650 w 2176"/>
                <a:gd name="T47" fmla="*/ 951 h 1505"/>
                <a:gd name="T48" fmla="*/ 1781 w 2176"/>
                <a:gd name="T49" fmla="*/ 568 h 1505"/>
                <a:gd name="T50" fmla="*/ 1913 w 2176"/>
                <a:gd name="T51" fmla="*/ 395 h 1505"/>
                <a:gd name="T52" fmla="*/ 2176 w 2176"/>
                <a:gd name="T53" fmla="*/ 60 h 1505"/>
                <a:gd name="T54" fmla="*/ 2203 w 2176"/>
                <a:gd name="T55" fmla="*/ 0 h 1505"/>
                <a:gd name="T56" fmla="*/ 2169 w 2176"/>
                <a:gd name="T57" fmla="*/ 0 h 1505"/>
                <a:gd name="T58" fmla="*/ 1757 w 2176"/>
                <a:gd name="T59" fmla="*/ 503 h 1505"/>
                <a:gd name="T60" fmla="*/ 1622 w 2176"/>
                <a:gd name="T61" fmla="*/ 933 h 1505"/>
                <a:gd name="T62" fmla="*/ 1378 w 2176"/>
                <a:gd name="T63" fmla="*/ 1221 h 1505"/>
                <a:gd name="T64" fmla="*/ 1245 w 2176"/>
                <a:gd name="T65" fmla="*/ 951 h 1505"/>
                <a:gd name="T66" fmla="*/ 1105 w 2176"/>
                <a:gd name="T67" fmla="*/ 563 h 1505"/>
                <a:gd name="T68" fmla="*/ 977 w 2176"/>
                <a:gd name="T69" fmla="*/ 222 h 1505"/>
                <a:gd name="T70" fmla="*/ 861 w 2176"/>
                <a:gd name="T71" fmla="*/ 0 h 1505"/>
                <a:gd name="T72" fmla="*/ 822 w 2176"/>
                <a:gd name="T73" fmla="*/ 0 h 1505"/>
                <a:gd name="T74" fmla="*/ 995 w 2176"/>
                <a:gd name="T75" fmla="*/ 377 h 1505"/>
                <a:gd name="T76" fmla="*/ 1135 w 2176"/>
                <a:gd name="T77" fmla="*/ 813 h 1505"/>
                <a:gd name="T78" fmla="*/ 1135 w 2176"/>
                <a:gd name="T79" fmla="*/ 813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84 w 813"/>
                <a:gd name="T1" fmla="*/ 587 h 804"/>
                <a:gd name="T2" fmla="*/ 352 w 813"/>
                <a:gd name="T3" fmla="*/ 461 h 804"/>
                <a:gd name="T4" fmla="*/ 699 w 813"/>
                <a:gd name="T5" fmla="*/ 239 h 804"/>
                <a:gd name="T6" fmla="*/ 882 w 813"/>
                <a:gd name="T7" fmla="*/ 0 h 804"/>
                <a:gd name="T8" fmla="*/ 744 w 813"/>
                <a:gd name="T9" fmla="*/ 150 h 804"/>
                <a:gd name="T10" fmla="*/ 167 w 813"/>
                <a:gd name="T11" fmla="*/ 527 h 804"/>
                <a:gd name="T12" fmla="*/ 0 w 813"/>
                <a:gd name="T13" fmla="*/ 778 h 804"/>
                <a:gd name="T14" fmla="*/ 0 w 813"/>
                <a:gd name="T15" fmla="*/ 850 h 804"/>
                <a:gd name="T16" fmla="*/ 184 w 813"/>
                <a:gd name="T17" fmla="*/ 587 h 804"/>
                <a:gd name="T18" fmla="*/ 184 w 813"/>
                <a:gd name="T19" fmla="*/ 587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506 w 759"/>
                <a:gd name="T1" fmla="*/ 66 h 107"/>
                <a:gd name="T2" fmla="*/ 828 w 759"/>
                <a:gd name="T3" fmla="*/ 0 h 107"/>
                <a:gd name="T4" fmla="*/ 542 w 759"/>
                <a:gd name="T5" fmla="*/ 36 h 107"/>
                <a:gd name="T6" fmla="*/ 161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506 w 759"/>
                <a:gd name="T15" fmla="*/ 66 h 107"/>
                <a:gd name="T16" fmla="*/ 506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525 w 3169"/>
                <a:gd name="T1" fmla="*/ 262 h 743"/>
                <a:gd name="T2" fmla="*/ 1904 w 3169"/>
                <a:gd name="T3" fmla="*/ 256 h 743"/>
                <a:gd name="T4" fmla="*/ 2294 w 3169"/>
                <a:gd name="T5" fmla="*/ 274 h 743"/>
                <a:gd name="T6" fmla="*/ 2752 w 3169"/>
                <a:gd name="T7" fmla="*/ 256 h 743"/>
                <a:gd name="T8" fmla="*/ 3481 w 3169"/>
                <a:gd name="T9" fmla="*/ 227 h 743"/>
                <a:gd name="T10" fmla="*/ 3423 w 3169"/>
                <a:gd name="T11" fmla="*/ 209 h 743"/>
                <a:gd name="T12" fmla="*/ 2661 w 3169"/>
                <a:gd name="T13" fmla="*/ 244 h 743"/>
                <a:gd name="T14" fmla="*/ 2201 w 3169"/>
                <a:gd name="T15" fmla="*/ 244 h 743"/>
                <a:gd name="T16" fmla="*/ 1599 w 3169"/>
                <a:gd name="T17" fmla="*/ 209 h 743"/>
                <a:gd name="T18" fmla="*/ 1697 w 3169"/>
                <a:gd name="T19" fmla="*/ 168 h 743"/>
                <a:gd name="T20" fmla="*/ 2241 w 3169"/>
                <a:gd name="T21" fmla="*/ 0 h 743"/>
                <a:gd name="T22" fmla="*/ 2154 w 3169"/>
                <a:gd name="T23" fmla="*/ 24 h 743"/>
                <a:gd name="T24" fmla="*/ 2020 w 3169"/>
                <a:gd name="T25" fmla="*/ 66 h 743"/>
                <a:gd name="T26" fmla="*/ 1763 w 3169"/>
                <a:gd name="T27" fmla="*/ 138 h 743"/>
                <a:gd name="T28" fmla="*/ 1476 w 3169"/>
                <a:gd name="T29" fmla="*/ 221 h 743"/>
                <a:gd name="T30" fmla="*/ 1391 w 3169"/>
                <a:gd name="T31" fmla="*/ 274 h 743"/>
                <a:gd name="T32" fmla="*/ 834 w 3169"/>
                <a:gd name="T33" fmla="*/ 436 h 743"/>
                <a:gd name="T34" fmla="*/ 358 w 3169"/>
                <a:gd name="T35" fmla="*/ 526 h 743"/>
                <a:gd name="T36" fmla="*/ 0 w 3169"/>
                <a:gd name="T37" fmla="*/ 663 h 743"/>
                <a:gd name="T38" fmla="*/ 322 w 3169"/>
                <a:gd name="T39" fmla="*/ 566 h 743"/>
                <a:gd name="T40" fmla="*/ 804 w 3169"/>
                <a:gd name="T41" fmla="*/ 472 h 743"/>
                <a:gd name="T42" fmla="*/ 1293 w 3169"/>
                <a:gd name="T43" fmla="*/ 334 h 743"/>
                <a:gd name="T44" fmla="*/ 1073 w 3169"/>
                <a:gd name="T45" fmla="*/ 514 h 743"/>
                <a:gd name="T46" fmla="*/ 959 w 3169"/>
                <a:gd name="T47" fmla="*/ 789 h 743"/>
                <a:gd name="T48" fmla="*/ 953 w 3169"/>
                <a:gd name="T49" fmla="*/ 789 h 743"/>
                <a:gd name="T50" fmla="*/ 1025 w 3169"/>
                <a:gd name="T51" fmla="*/ 789 h 743"/>
                <a:gd name="T52" fmla="*/ 1118 w 3169"/>
                <a:gd name="T53" fmla="*/ 520 h 743"/>
                <a:gd name="T54" fmla="*/ 1426 w 3169"/>
                <a:gd name="T55" fmla="*/ 304 h 743"/>
                <a:gd name="T56" fmla="*/ 1683 w 3169"/>
                <a:gd name="T57" fmla="*/ 472 h 743"/>
                <a:gd name="T58" fmla="*/ 1945 w 3169"/>
                <a:gd name="T59" fmla="*/ 723 h 743"/>
                <a:gd name="T60" fmla="*/ 2038 w 3169"/>
                <a:gd name="T61" fmla="*/ 789 h 743"/>
                <a:gd name="T62" fmla="*/ 2106 w 3169"/>
                <a:gd name="T63" fmla="*/ 789 h 743"/>
                <a:gd name="T64" fmla="*/ 1856 w 3169"/>
                <a:gd name="T65" fmla="*/ 550 h 743"/>
                <a:gd name="T66" fmla="*/ 1525 w 3169"/>
                <a:gd name="T67" fmla="*/ 262 h 743"/>
                <a:gd name="T68" fmla="*/ 1525 w 3169"/>
                <a:gd name="T69" fmla="*/ 262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defRPr/>
              </a:pPr>
              <a:endParaRPr lang="en-CA" altLang="en-US" smtClean="0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>
                <a:defRPr/>
              </a:pPr>
              <a:endParaRPr lang="en-CA" altLang="en-US" smtClean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dirty="0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dirty="0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dirty="0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2026 w 2153"/>
                <a:gd name="T1" fmla="*/ 897 h 1930"/>
                <a:gd name="T2" fmla="*/ 2131 w 2153"/>
                <a:gd name="T3" fmla="*/ 1065 h 1930"/>
                <a:gd name="T4" fmla="*/ 2258 w 2153"/>
                <a:gd name="T5" fmla="*/ 1217 h 1930"/>
                <a:gd name="T6" fmla="*/ 2329 w 2153"/>
                <a:gd name="T7" fmla="*/ 1315 h 1930"/>
                <a:gd name="T8" fmla="*/ 2369 w 2153"/>
                <a:gd name="T9" fmla="*/ 1363 h 1930"/>
                <a:gd name="T10" fmla="*/ 2077 w 2153"/>
                <a:gd name="T11" fmla="*/ 1023 h 1930"/>
                <a:gd name="T12" fmla="*/ 2045 w 2153"/>
                <a:gd name="T13" fmla="*/ 975 h 1930"/>
                <a:gd name="T14" fmla="*/ 1964 w 2153"/>
                <a:gd name="T15" fmla="*/ 1309 h 1930"/>
                <a:gd name="T16" fmla="*/ 1950 w 2153"/>
                <a:gd name="T17" fmla="*/ 1555 h 1930"/>
                <a:gd name="T18" fmla="*/ 2002 w 2153"/>
                <a:gd name="T19" fmla="*/ 1998 h 1930"/>
                <a:gd name="T20" fmla="*/ 1971 w 2153"/>
                <a:gd name="T21" fmla="*/ 2022 h 1930"/>
                <a:gd name="T22" fmla="*/ 1923 w 2153"/>
                <a:gd name="T23" fmla="*/ 1603 h 1930"/>
                <a:gd name="T24" fmla="*/ 1902 w 2153"/>
                <a:gd name="T25" fmla="*/ 1357 h 1930"/>
                <a:gd name="T26" fmla="*/ 1943 w 2153"/>
                <a:gd name="T27" fmla="*/ 1131 h 1930"/>
                <a:gd name="T28" fmla="*/ 1950 w 2153"/>
                <a:gd name="T29" fmla="*/ 921 h 1930"/>
                <a:gd name="T30" fmla="*/ 1396 w 2153"/>
                <a:gd name="T31" fmla="*/ 1053 h 1930"/>
                <a:gd name="T32" fmla="*/ 912 w 2153"/>
                <a:gd name="T33" fmla="*/ 1178 h 1930"/>
                <a:gd name="T34" fmla="*/ 346 w 2153"/>
                <a:gd name="T35" fmla="*/ 1381 h 1930"/>
                <a:gd name="T36" fmla="*/ 18 w 2153"/>
                <a:gd name="T37" fmla="*/ 1489 h 1930"/>
                <a:gd name="T38" fmla="*/ 334 w 2153"/>
                <a:gd name="T39" fmla="*/ 1351 h 1930"/>
                <a:gd name="T40" fmla="*/ 751 w 2153"/>
                <a:gd name="T41" fmla="*/ 1190 h 1930"/>
                <a:gd name="T42" fmla="*/ 1123 w 2153"/>
                <a:gd name="T43" fmla="*/ 1083 h 1930"/>
                <a:gd name="T44" fmla="*/ 1549 w 2153"/>
                <a:gd name="T45" fmla="*/ 975 h 1930"/>
                <a:gd name="T46" fmla="*/ 1861 w 2153"/>
                <a:gd name="T47" fmla="*/ 861 h 1930"/>
                <a:gd name="T48" fmla="*/ 1471 w 2153"/>
                <a:gd name="T49" fmla="*/ 646 h 1930"/>
                <a:gd name="T50" fmla="*/ 953 w 2153"/>
                <a:gd name="T51" fmla="*/ 538 h 1930"/>
                <a:gd name="T52" fmla="*/ 250 w 2153"/>
                <a:gd name="T53" fmla="*/ 161 h 1930"/>
                <a:gd name="T54" fmla="*/ 0 w 2153"/>
                <a:gd name="T55" fmla="*/ 83 h 1930"/>
                <a:gd name="T56" fmla="*/ 352 w 2153"/>
                <a:gd name="T57" fmla="*/ 179 h 1930"/>
                <a:gd name="T58" fmla="*/ 781 w 2153"/>
                <a:gd name="T59" fmla="*/ 406 h 1930"/>
                <a:gd name="T60" fmla="*/ 1025 w 2153"/>
                <a:gd name="T61" fmla="*/ 514 h 1930"/>
                <a:gd name="T62" fmla="*/ 1489 w 2153"/>
                <a:gd name="T63" fmla="*/ 616 h 1930"/>
                <a:gd name="T64" fmla="*/ 1813 w 2153"/>
                <a:gd name="T65" fmla="*/ 789 h 1930"/>
                <a:gd name="T66" fmla="*/ 1562 w 2153"/>
                <a:gd name="T67" fmla="*/ 484 h 1930"/>
                <a:gd name="T68" fmla="*/ 1418 w 2153"/>
                <a:gd name="T69" fmla="*/ 191 h 1930"/>
                <a:gd name="T70" fmla="*/ 1269 w 2153"/>
                <a:gd name="T71" fmla="*/ 0 h 1930"/>
                <a:gd name="T72" fmla="*/ 1477 w 2153"/>
                <a:gd name="T73" fmla="*/ 215 h 1930"/>
                <a:gd name="T74" fmla="*/ 1639 w 2153"/>
                <a:gd name="T75" fmla="*/ 508 h 1930"/>
                <a:gd name="T76" fmla="*/ 1923 w 2153"/>
                <a:gd name="T77" fmla="*/ 849 h 1930"/>
                <a:gd name="T78" fmla="*/ 2026 w 2153"/>
                <a:gd name="T79" fmla="*/ 897 h 1930"/>
                <a:gd name="T80" fmla="*/ 2026 w 2153"/>
                <a:gd name="T81" fmla="*/ 897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56FEA4C-BEDF-4C00-BBEE-EA0B220137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0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7oUcX-Dr9o" TargetMode="External"/><Relationship Id="rId2" Type="http://schemas.openxmlformats.org/officeDocument/2006/relationships/hyperlink" Target="https://www.youtube.com/watch?v=tIVBlo4ugls&amp;list=PLdznn30b4LkgpzEPmJMLFs_RnXqX80yw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inemapassion.com/covers_temp/covers3/Paris_je_t_aime-19493831012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32656"/>
            <a:ext cx="9195744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4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580" y="564307"/>
            <a:ext cx="7749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dirty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16. </a:t>
            </a:r>
            <a:r>
              <a:rPr lang="fr-FR" sz="3200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Faubourg</a:t>
            </a:r>
            <a:r>
              <a:rPr lang="en-CA" sz="3200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en-CA" sz="3200" dirty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Saint-Denis (Tom </a:t>
            </a:r>
            <a:r>
              <a:rPr lang="en-CA" sz="3200" dirty="0" err="1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Tykwer</a:t>
            </a:r>
            <a:r>
              <a:rPr lang="en-CA" sz="3200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)</a:t>
            </a:r>
            <a:endParaRPr lang="fr-CA" sz="3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9797" y="5581064"/>
            <a:ext cx="2178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3200" dirty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01 :25 :42</a:t>
            </a:r>
            <a:endParaRPr lang="fr-CA" sz="3200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47" y="1263654"/>
            <a:ext cx="7432501" cy="428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9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" y="1052736"/>
            <a:ext cx="9144000" cy="47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3999" cy="587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50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3999" cy="587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9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624"/>
            <a:ext cx="9289032" cy="676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0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571" y="564307"/>
            <a:ext cx="8185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3200" dirty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18. 14e arrondissement (Alexander Payne</a:t>
            </a:r>
            <a:r>
              <a:rPr lang="fr-CA" sz="3200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3595520" y="5661248"/>
            <a:ext cx="2047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3200" dirty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01 :39 :</a:t>
            </a:r>
            <a:r>
              <a:rPr lang="fr-CA" sz="3200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14</a:t>
            </a:r>
            <a:endParaRPr lang="fr-CA" sz="3200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35" y="1268760"/>
            <a:ext cx="7480126" cy="427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0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876" y="564307"/>
            <a:ext cx="6152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3200" dirty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9. Tour Eiffel (Sylvain </a:t>
            </a:r>
            <a:r>
              <a:rPr lang="fr-CA" sz="3200" dirty="0" err="1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Chomet</a:t>
            </a:r>
            <a:r>
              <a:rPr lang="fr-CA" sz="3200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3529797" y="5581064"/>
            <a:ext cx="2178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3200" dirty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00 :46 :06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55" y="1340768"/>
            <a:ext cx="7545083" cy="40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1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3389" y="260648"/>
            <a:ext cx="5338321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On s’embrasse?</a:t>
            </a:r>
            <a:br>
              <a:rPr lang="it-IT" sz="3200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</a:br>
            <a:r>
              <a:rPr lang="it-IT" sz="3200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/>
            </a:r>
            <a:br>
              <a:rPr lang="it-IT" sz="3200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</a:br>
            <a:endParaRPr lang="it-IT" sz="3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  <a:p>
            <a:pPr algn="ctr"/>
            <a:endParaRPr lang="it-IT" sz="3200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  <a:p>
            <a:pPr algn="ctr"/>
            <a:endParaRPr lang="it-IT" sz="3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  <a:p>
            <a:pPr algn="ctr"/>
            <a:endParaRPr lang="it-IT" sz="3200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  <a:p>
            <a:pPr algn="ctr"/>
            <a:endParaRPr lang="it-IT" sz="3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  <a:p>
            <a:pPr algn="ctr"/>
            <a:endParaRPr lang="it-IT" sz="3200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  <a:p>
            <a:pPr algn="ctr"/>
            <a:endParaRPr lang="it-IT" sz="3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  <a:p>
            <a:pPr algn="ctr"/>
            <a:endParaRPr lang="it-IT" sz="3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  <a:p>
            <a:pPr algn="ctr"/>
            <a:endParaRPr lang="it-IT" sz="3200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it-IT" sz="3200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  <a:hlinkClick r:id="rId2"/>
              </a:rPr>
              <a:t>Avec sous-titres en anglais</a:t>
            </a:r>
            <a:endParaRPr lang="it-IT" sz="3200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it-IT" sz="3200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  <a:hlinkClick r:id="rId3"/>
              </a:rPr>
              <a:t>Sans sous-titres</a:t>
            </a:r>
            <a:endParaRPr lang="it-IT" sz="3200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57" y="980728"/>
            <a:ext cx="7056784" cy="450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5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151181" cy="380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1048" y="564307"/>
            <a:ext cx="6396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3200" dirty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4. Tuileries (</a:t>
            </a:r>
            <a:r>
              <a:rPr lang="fr-CA" sz="3200" dirty="0" err="1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Joel</a:t>
            </a:r>
            <a:r>
              <a:rPr lang="fr-CA" sz="3200" dirty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 et Ethan </a:t>
            </a:r>
            <a:r>
              <a:rPr lang="fr-CA" sz="3200" dirty="0" err="1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Coen</a:t>
            </a:r>
            <a:r>
              <a:rPr lang="fr-CA" sz="3200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3595521" y="5581065"/>
            <a:ext cx="2047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3200" dirty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00 :19 :12</a:t>
            </a:r>
          </a:p>
        </p:txBody>
      </p:sp>
    </p:spTree>
    <p:extLst>
      <p:ext uri="{BB962C8B-B14F-4D97-AF65-F5344CB8AC3E}">
        <p14:creationId xmlns:p14="http://schemas.microsoft.com/office/powerpoint/2010/main" val="34485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</TotalTime>
  <Words>52</Words>
  <Application>Microsoft Office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 Black</vt:lpstr>
      <vt:lpstr>Comic Sans MS</vt:lpstr>
      <vt:lpstr>Times New Roman</vt:lpstr>
      <vt:lpstr>Wingdings</vt:lpstr>
      <vt:lpstr>Maple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Winnipeg School Division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Stanley Knowles</dc:creator>
  <cp:lastModifiedBy>Winnipeg School Division</cp:lastModifiedBy>
  <cp:revision>101</cp:revision>
  <dcterms:created xsi:type="dcterms:W3CDTF">2008-02-26T16:16:18Z</dcterms:created>
  <dcterms:modified xsi:type="dcterms:W3CDTF">2014-11-21T00:33:39Z</dcterms:modified>
</cp:coreProperties>
</file>